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32" r:id="rId5"/>
    <p:sldMasterId id="2147483817" r:id="rId6"/>
  </p:sldMasterIdLst>
  <p:notesMasterIdLst>
    <p:notesMasterId r:id="rId17"/>
  </p:notesMasterIdLst>
  <p:handoutMasterIdLst>
    <p:handoutMasterId r:id="rId18"/>
  </p:handoutMasterIdLst>
  <p:sldIdLst>
    <p:sldId id="2147481299" r:id="rId7"/>
    <p:sldId id="360" r:id="rId8"/>
    <p:sldId id="2147481296" r:id="rId9"/>
    <p:sldId id="2147481298" r:id="rId10"/>
    <p:sldId id="362" r:id="rId11"/>
    <p:sldId id="2147481297" r:id="rId12"/>
    <p:sldId id="2147481294" r:id="rId13"/>
    <p:sldId id="2147481301" r:id="rId14"/>
    <p:sldId id="2147481300" r:id="rId15"/>
    <p:sldId id="2147481295" r:id="rId16"/>
  </p:sldIdLst>
  <p:sldSz cx="6858000" cy="9906000" type="A4"/>
  <p:notesSz cx="6858000" cy="9144000"/>
  <p:embeddedFontLst>
    <p:embeddedFont>
      <p:font typeface="Calibri" panose="020F0502020204030204" pitchFamily="34" charset="0"/>
      <p:regular r:id="rId19"/>
      <p:bold r:id="rId20"/>
      <p:italic r:id="rId21"/>
      <p:boldItalic r:id="rId22"/>
    </p:embeddedFont>
    <p:embeddedFont>
      <p:font typeface="KPMG Bold" panose="020B0803030202040204" pitchFamily="34" charset="0"/>
      <p:bold r:id="rId23"/>
      <p:boldItalic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236D30-2484-8F69-B557-70F2894816D0}" name="Fitton, James" initials="FJ" userId="S::james.fitton@kpmg.ie::0cb21603-ddeb-4a52-8058-372f18a7bddb" providerId="AD"/>
  <p188:author id="{55588268-7A9A-A058-8B3C-411AE8E3E27E}" name="Timmins, Siofra" initials="TS" userId="S::siofra.timmins@kpmg.ie::09d9d95b-2289-4d74-839a-608d24fb1735" providerId="AD"/>
  <p188:author id="{FF17E4B4-2163-5FC0-0785-ED0F4E0BDD1C}" name="O'Dwyer, Barry" initials="OB" userId="S::barry.odwyer@kpmg.ie::1957945e-9d5f-4540-b987-9115de6988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C90"/>
    <a:srgbClr val="1F497D"/>
    <a:srgbClr val="358F84"/>
    <a:srgbClr val="005893"/>
    <a:srgbClr val="44938B"/>
    <a:srgbClr val="FFFFFF"/>
    <a:srgbClr val="E5E5E5"/>
    <a:srgbClr val="EEECE1"/>
    <a:srgbClr val="BDBEB9"/>
    <a:srgbClr val="AD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9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3DCA11-4AEB-4262-B21A-8D69FFA67FE8}" type="datetimeFigureOut">
              <a:rPr lang="en-GB" smtClean="0">
                <a:latin typeface="Arial" panose="020B0604020202020204" pitchFamily="34" charset="0"/>
              </a:rPr>
              <a:t>04/04/2024</a:t>
            </a:fld>
            <a:endParaRPr lang="en-GB">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AEA554-ABD2-450C-A5DE-F454A103435A}"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839342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4E02A98-EE6F-4B3B-B1CE-45F84A5B9F2B}" type="datetimeFigureOut">
              <a:rPr lang="en-GB" smtClean="0"/>
              <a:pPr/>
              <a:t>04/04/2024</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15797FA-F5A5-458B-890C-19F331D8CA3B}" type="slidenum">
              <a:rPr lang="en-GB" smtClean="0"/>
              <a:pPr/>
              <a:t>‹#›</a:t>
            </a:fld>
            <a:endParaRPr lang="en-GB"/>
          </a:p>
        </p:txBody>
      </p:sp>
    </p:spTree>
    <p:extLst>
      <p:ext uri="{BB962C8B-B14F-4D97-AF65-F5344CB8AC3E}">
        <p14:creationId xmlns:p14="http://schemas.microsoft.com/office/powerpoint/2010/main" val="150076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15797FA-F5A5-458B-890C-19F331D8CA3B}" type="slidenum">
              <a:rPr lang="en-GB" smtClean="0"/>
              <a:pPr/>
              <a:t>1</a:t>
            </a:fld>
            <a:endParaRPr lang="en-GB"/>
          </a:p>
        </p:txBody>
      </p:sp>
    </p:spTree>
    <p:extLst>
      <p:ext uri="{BB962C8B-B14F-4D97-AF65-F5344CB8AC3E}">
        <p14:creationId xmlns:p14="http://schemas.microsoft.com/office/powerpoint/2010/main" val="1859047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17.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91A926-5153-4777-87B9-D06511C39A7C}"/>
              </a:ext>
            </a:extLst>
          </p:cNvPr>
          <p:cNvSpPr>
            <a:spLocks noChangeAspect="1"/>
          </p:cNvSpPr>
          <p:nvPr userDrawn="1"/>
        </p:nvSpPr>
        <p:spPr>
          <a:xfrm>
            <a:off x="360362" y="1263838"/>
            <a:ext cx="5363507" cy="772935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8" name="Text Placeholder 3">
            <a:extLst>
              <a:ext uri="{FF2B5EF4-FFF2-40B4-BE49-F238E27FC236}">
                <a16:creationId xmlns:a16="http://schemas.microsoft.com/office/drawing/2014/main" id="{833F8B44-39CF-45B5-A3E2-DBD62DA9301D}"/>
              </a:ext>
            </a:extLst>
          </p:cNvPr>
          <p:cNvSpPr>
            <a:spLocks noGrp="1"/>
          </p:cNvSpPr>
          <p:nvPr>
            <p:ph type="body" sz="quarter" idx="12"/>
          </p:nvPr>
        </p:nvSpPr>
        <p:spPr>
          <a:xfrm>
            <a:off x="607174" y="7941391"/>
            <a:ext cx="4872570"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5D5F8245-57C6-472C-A5B7-50E59C30C820}"/>
              </a:ext>
            </a:extLst>
          </p:cNvPr>
          <p:cNvSpPr>
            <a:spLocks noGrp="1"/>
          </p:cNvSpPr>
          <p:nvPr>
            <p:ph type="ctrTitle" hasCustomPrompt="1"/>
          </p:nvPr>
        </p:nvSpPr>
        <p:spPr>
          <a:xfrm>
            <a:off x="607174" y="1514262"/>
            <a:ext cx="4872570" cy="6185332"/>
          </a:xfrm>
        </p:spPr>
        <p:txBody>
          <a:bodyPr anchor="b" anchorCtr="0"/>
          <a:lstStyle>
            <a:lvl1pPr algn="l">
              <a:defRPr sz="600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2816B558-047D-4956-AA12-91FA14F128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Tree>
    <p:extLst>
      <p:ext uri="{BB962C8B-B14F-4D97-AF65-F5344CB8AC3E}">
        <p14:creationId xmlns:p14="http://schemas.microsoft.com/office/powerpoint/2010/main" val="212908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Pacific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tx2"/>
                </a:solidFill>
              </a:defRPr>
            </a:lvl1pPr>
          </a:lstStyle>
          <a:p>
            <a:r>
              <a:rPr lang="en-GB"/>
              <a:t>Title slide text only</a:t>
            </a:r>
            <a:endParaRPr lang="en-US"/>
          </a:p>
        </p:txBody>
      </p:sp>
      <p:sp>
        <p:nvSpPr>
          <p:cNvPr id="7" name="Picture Placeholder 2">
            <a:extLst>
              <a:ext uri="{FF2B5EF4-FFF2-40B4-BE49-F238E27FC236}">
                <a16:creationId xmlns:a16="http://schemas.microsoft.com/office/drawing/2014/main" id="{C4421B64-0C3B-42A2-978A-658501F908D1}"/>
              </a:ext>
            </a:extLst>
          </p:cNvPr>
          <p:cNvSpPr>
            <a:spLocks noGrp="1" noChangeAspect="1"/>
          </p:cNvSpPr>
          <p:nvPr>
            <p:ph type="pic" sz="quarter" idx="14"/>
          </p:nvPr>
        </p:nvSpPr>
        <p:spPr>
          <a:xfrm>
            <a:off x="360364" y="5057382"/>
            <a:ext cx="4927977" cy="3420000"/>
          </a:xfrm>
          <a:solidFill>
            <a:schemeClr val="accent1"/>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spTree>
    <p:extLst>
      <p:ext uri="{BB962C8B-B14F-4D97-AF65-F5344CB8AC3E}">
        <p14:creationId xmlns:p14="http://schemas.microsoft.com/office/powerpoint/2010/main" val="339850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tter 1">
    <p:spTree>
      <p:nvGrpSpPr>
        <p:cNvPr id="1" name=""/>
        <p:cNvGrpSpPr/>
        <p:nvPr/>
      </p:nvGrpSpPr>
      <p:grpSpPr>
        <a:xfrm>
          <a:off x="0" y="0"/>
          <a:ext cx="0" cy="0"/>
          <a:chOff x="0" y="0"/>
          <a:chExt cx="0" cy="0"/>
        </a:xfrm>
      </p:grpSpPr>
      <p:sp>
        <p:nvSpPr>
          <p:cNvPr id="26" name="Text Placeholder 24"/>
          <p:cNvSpPr>
            <a:spLocks noGrp="1"/>
          </p:cNvSpPr>
          <p:nvPr>
            <p:ph type="body" sz="quarter" idx="15"/>
          </p:nvPr>
        </p:nvSpPr>
        <p:spPr>
          <a:xfrm>
            <a:off x="4725356" y="469900"/>
            <a:ext cx="1770694" cy="561559"/>
          </a:xfrm>
        </p:spPr>
        <p:txBody>
          <a:bodyPr/>
          <a:lstStyle>
            <a:lvl1pPr>
              <a:spcAft>
                <a:spcPts val="300"/>
              </a:spcAft>
              <a:tabLst>
                <a:tab pos="368300" algn="l"/>
              </a:tabLst>
              <a:defRPr sz="700" b="0">
                <a:solidFill>
                  <a:schemeClr val="tx2"/>
                </a:solidFill>
              </a:defRPr>
            </a:lvl1pPr>
            <a:lvl2pPr>
              <a:spcAft>
                <a:spcPts val="300"/>
              </a:spcAft>
              <a:tabLst>
                <a:tab pos="368300" algn="l"/>
              </a:tabLst>
              <a:defRPr sz="700">
                <a:solidFill>
                  <a:schemeClr val="tx2"/>
                </a:solidFill>
              </a:defRPr>
            </a:lvl2pPr>
            <a:lvl3pPr>
              <a:spcAft>
                <a:spcPts val="225"/>
              </a:spcAft>
              <a:defRPr sz="700"/>
            </a:lvl3pPr>
            <a:lvl4pPr>
              <a:spcAft>
                <a:spcPts val="225"/>
              </a:spcAft>
              <a:defRPr sz="700"/>
            </a:lvl4pPr>
            <a:lvl5pPr>
              <a:spcAft>
                <a:spcPts val="225"/>
              </a:spcAft>
              <a:defRPr sz="700"/>
            </a:lvl5pPr>
          </a:lstStyle>
          <a:p>
            <a:pPr lvl="0"/>
            <a:r>
              <a:rPr lang="en-US"/>
              <a:t>Click to edit Master text styles</a:t>
            </a:r>
          </a:p>
          <a:p>
            <a:pPr lvl="1"/>
            <a:r>
              <a:rPr lang="en-US"/>
              <a:t>Second level</a:t>
            </a:r>
          </a:p>
        </p:txBody>
      </p:sp>
      <p:sp>
        <p:nvSpPr>
          <p:cNvPr id="3" name="Text Placeholder 2"/>
          <p:cNvSpPr>
            <a:spLocks noGrp="1"/>
          </p:cNvSpPr>
          <p:nvPr>
            <p:ph type="body" sz="quarter" idx="16"/>
          </p:nvPr>
        </p:nvSpPr>
        <p:spPr>
          <a:xfrm>
            <a:off x="360364" y="1433513"/>
            <a:ext cx="6135687" cy="3695476"/>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2"/>
          <p:cNvSpPr>
            <a:spLocks noGrp="1"/>
          </p:cNvSpPr>
          <p:nvPr>
            <p:ph type="body" sz="quarter" idx="17"/>
          </p:nvPr>
        </p:nvSpPr>
        <p:spPr>
          <a:xfrm>
            <a:off x="360364" y="5361916"/>
            <a:ext cx="6135687" cy="3631272"/>
          </a:xfrm>
          <a:ln w="6350">
            <a:noFill/>
          </a:ln>
        </p:spPr>
        <p:txBody>
          <a:bodyPr lIns="0" tIns="0" rIns="0" bIns="0"/>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4"/>
          <p:cNvSpPr>
            <a:spLocks noGrp="1"/>
          </p:cNvSpPr>
          <p:nvPr>
            <p:ph type="body" sz="quarter" idx="19"/>
          </p:nvPr>
        </p:nvSpPr>
        <p:spPr>
          <a:xfrm>
            <a:off x="360364" y="9328706"/>
            <a:ext cx="1582738" cy="271727"/>
          </a:xfrm>
        </p:spPr>
        <p:txBody>
          <a:bodyPr/>
          <a:lstStyle>
            <a:lvl1pPr>
              <a:spcAft>
                <a:spcPts val="225"/>
              </a:spcAft>
              <a:defRPr sz="500" b="0">
                <a:solidFill>
                  <a:schemeClr val="tx2"/>
                </a:solidFill>
              </a:defRPr>
            </a:lvl1pPr>
            <a:lvl2pPr>
              <a:spcAft>
                <a:spcPts val="225"/>
              </a:spcAft>
              <a:defRPr sz="500">
                <a:solidFill>
                  <a:schemeClr val="tx1"/>
                </a:solidFill>
              </a:defRPr>
            </a:lvl2pPr>
            <a:lvl3pPr>
              <a:spcAft>
                <a:spcPts val="225"/>
              </a:spcAft>
              <a:defRPr sz="400"/>
            </a:lvl3pPr>
            <a:lvl4pPr>
              <a:spcAft>
                <a:spcPts val="225"/>
              </a:spcAft>
              <a:defRPr sz="400"/>
            </a:lvl4pPr>
            <a:lvl5pPr>
              <a:spcAft>
                <a:spcPts val="225"/>
              </a:spcAft>
              <a:defRPr sz="400"/>
            </a:lvl5pPr>
          </a:lstStyle>
          <a:p>
            <a:pPr lvl="0"/>
            <a:r>
              <a:rPr lang="en-US"/>
              <a:t>Click to edit Master text styles</a:t>
            </a:r>
          </a:p>
        </p:txBody>
      </p:sp>
      <p:sp>
        <p:nvSpPr>
          <p:cNvPr id="34" name="Text Placeholder 24"/>
          <p:cNvSpPr>
            <a:spLocks noGrp="1"/>
          </p:cNvSpPr>
          <p:nvPr>
            <p:ph type="body" sz="quarter" idx="20"/>
          </p:nvPr>
        </p:nvSpPr>
        <p:spPr>
          <a:xfrm>
            <a:off x="2218695" y="9328706"/>
            <a:ext cx="1582738" cy="271727"/>
          </a:xfrm>
        </p:spPr>
        <p:txBody>
          <a:bodyPr/>
          <a:lstStyle>
            <a:lvl1pPr>
              <a:spcAft>
                <a:spcPts val="225"/>
              </a:spcAft>
              <a:defRPr sz="500" b="0">
                <a:solidFill>
                  <a:schemeClr val="tx2"/>
                </a:solidFill>
              </a:defRPr>
            </a:lvl1pPr>
            <a:lvl2pPr>
              <a:spcAft>
                <a:spcPts val="225"/>
              </a:spcAft>
              <a:defRPr sz="500">
                <a:solidFill>
                  <a:schemeClr val="tx1"/>
                </a:solidFill>
              </a:defRPr>
            </a:lvl2pPr>
            <a:lvl3pPr>
              <a:spcAft>
                <a:spcPts val="225"/>
              </a:spcAft>
              <a:defRPr sz="400"/>
            </a:lvl3pPr>
            <a:lvl4pPr>
              <a:spcAft>
                <a:spcPts val="225"/>
              </a:spcAft>
              <a:defRPr sz="400"/>
            </a:lvl4pPr>
            <a:lvl5pPr>
              <a:spcAft>
                <a:spcPts val="225"/>
              </a:spcAft>
              <a:defRPr sz="400"/>
            </a:lvl5pPr>
          </a:lstStyle>
          <a:p>
            <a:pPr lvl="0"/>
            <a:r>
              <a:rPr lang="en-US"/>
              <a:t>Click to edit Master text styles</a:t>
            </a:r>
          </a:p>
        </p:txBody>
      </p:sp>
      <p:sp>
        <p:nvSpPr>
          <p:cNvPr id="35" name="Text Placeholder 24"/>
          <p:cNvSpPr>
            <a:spLocks noGrp="1"/>
          </p:cNvSpPr>
          <p:nvPr>
            <p:ph type="body" sz="quarter" idx="21"/>
          </p:nvPr>
        </p:nvSpPr>
        <p:spPr>
          <a:xfrm>
            <a:off x="2713038" y="469900"/>
            <a:ext cx="1770694" cy="561559"/>
          </a:xfrm>
        </p:spPr>
        <p:txBody>
          <a:bodyPr/>
          <a:lstStyle>
            <a:lvl1pPr>
              <a:spcAft>
                <a:spcPts val="300"/>
              </a:spcAft>
              <a:defRPr sz="700"/>
            </a:lvl1pPr>
            <a:lvl2pPr>
              <a:spcAft>
                <a:spcPts val="300"/>
              </a:spcAft>
              <a:defRPr sz="700"/>
            </a:lvl2pPr>
            <a:lvl3pPr marL="0" indent="0">
              <a:spcAft>
                <a:spcPts val="300"/>
              </a:spcAft>
              <a:buFontTx/>
              <a:buNone/>
              <a:defRPr sz="700">
                <a:solidFill>
                  <a:schemeClr val="tx1"/>
                </a:solidFill>
              </a:defRPr>
            </a:lvl3pPr>
            <a:lvl4pPr>
              <a:spcAft>
                <a:spcPts val="225"/>
              </a:spcAft>
              <a:defRPr sz="700"/>
            </a:lvl4pPr>
            <a:lvl5pPr>
              <a:spcAft>
                <a:spcPts val="225"/>
              </a:spcAft>
              <a:defRPr sz="700"/>
            </a:lvl5pPr>
          </a:lstStyle>
          <a:p>
            <a:pPr lvl="0"/>
            <a:r>
              <a:rPr lang="en-US"/>
              <a:t>Click to edit Master text styles</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44909DC4-02AA-4BBA-8628-FE664527B7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709" y="469900"/>
            <a:ext cx="491525" cy="198000"/>
          </a:xfrm>
          <a:prstGeom prst="rect">
            <a:avLst/>
          </a:prstGeom>
        </p:spPr>
      </p:pic>
      <p:sp>
        <p:nvSpPr>
          <p:cNvPr id="13" name="Shape 8">
            <a:extLst>
              <a:ext uri="{FF2B5EF4-FFF2-40B4-BE49-F238E27FC236}">
                <a16:creationId xmlns:a16="http://schemas.microsoft.com/office/drawing/2014/main" id="{3AE56700-DE22-4B99-96BB-B2825FB7988E}"/>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15" name="TextBox 14">
            <a:extLst>
              <a:ext uri="{FF2B5EF4-FFF2-40B4-BE49-F238E27FC236}">
                <a16:creationId xmlns:a16="http://schemas.microsoft.com/office/drawing/2014/main" id="{C6DEE37E-DACC-43E7-893F-3FA133BB44FD}"/>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cxnSp>
        <p:nvCxnSpPr>
          <p:cNvPr id="16" name="Straight Connector 15">
            <a:extLst>
              <a:ext uri="{FF2B5EF4-FFF2-40B4-BE49-F238E27FC236}">
                <a16:creationId xmlns:a16="http://schemas.microsoft.com/office/drawing/2014/main" id="{B0630CE8-F0F6-41C1-8E90-6C3CC226CE8A}"/>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19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tter 2">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0364" y="1433513"/>
            <a:ext cx="6135687" cy="7559675"/>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24"/>
          <p:cNvSpPr>
            <a:spLocks noGrp="1"/>
          </p:cNvSpPr>
          <p:nvPr>
            <p:ph type="body" sz="quarter" idx="21"/>
          </p:nvPr>
        </p:nvSpPr>
        <p:spPr>
          <a:xfrm>
            <a:off x="4051300" y="396366"/>
            <a:ext cx="2444750" cy="561559"/>
          </a:xfrm>
        </p:spPr>
        <p:txBody>
          <a:bodyPr/>
          <a:lstStyle>
            <a:lvl1pPr algn="r">
              <a:spcAft>
                <a:spcPts val="225"/>
              </a:spcAft>
              <a:defRPr sz="700"/>
            </a:lvl1pPr>
            <a:lvl2pPr algn="r">
              <a:spcAft>
                <a:spcPts val="225"/>
              </a:spcAft>
              <a:defRPr sz="700"/>
            </a:lvl2pPr>
            <a:lvl3pPr>
              <a:spcAft>
                <a:spcPts val="225"/>
              </a:spcAft>
              <a:defRPr sz="675"/>
            </a:lvl3pPr>
            <a:lvl4pPr>
              <a:spcAft>
                <a:spcPts val="225"/>
              </a:spcAft>
              <a:defRPr sz="675"/>
            </a:lvl4pPr>
            <a:lvl5pPr>
              <a:spcAft>
                <a:spcPts val="225"/>
              </a:spcAft>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9448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4037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Shape 8">
            <a:extLst>
              <a:ext uri="{FF2B5EF4-FFF2-40B4-BE49-F238E27FC236}">
                <a16:creationId xmlns:a16="http://schemas.microsoft.com/office/drawing/2014/main" id="{60B15C9F-2418-4CE0-B694-7665A21B63EC}"/>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FB93D53C-76E0-4C40-ADB7-7CEDB1204777}"/>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7" name="Straight Connector 6">
            <a:extLst>
              <a:ext uri="{FF2B5EF4-FFF2-40B4-BE49-F238E27FC236}">
                <a16:creationId xmlns:a16="http://schemas.microsoft.com/office/drawing/2014/main" id="{D3E94064-AB66-426F-8D68-5C858C1422B8}"/>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A82D490-EF1A-4CF8-BF12-5D6B2572307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4" name="TextBox 3">
            <a:extLst>
              <a:ext uri="{FF2B5EF4-FFF2-40B4-BE49-F238E27FC236}">
                <a16:creationId xmlns:a16="http://schemas.microsoft.com/office/drawing/2014/main" id="{6E97C8D7-510F-4C06-B04A-1FFF016159E8}"/>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59819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4" name="Text Placeholder 2"/>
          <p:cNvSpPr>
            <a:spLocks noGrp="1"/>
          </p:cNvSpPr>
          <p:nvPr>
            <p:ph type="body" sz="quarter" idx="16"/>
          </p:nvPr>
        </p:nvSpPr>
        <p:spPr>
          <a:xfrm>
            <a:off x="360363" y="1433513"/>
            <a:ext cx="6134400"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547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Text - Dark BG color">
    <p:bg>
      <p:bgPr>
        <a:solidFill>
          <a:schemeClr val="tx2"/>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6"/>
          </p:nvPr>
        </p:nvSpPr>
        <p:spPr>
          <a:xfrm>
            <a:off x="360363" y="1433513"/>
            <a:ext cx="6134400"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6" name="Shape 8">
            <a:extLst>
              <a:ext uri="{FF2B5EF4-FFF2-40B4-BE49-F238E27FC236}">
                <a16:creationId xmlns:a16="http://schemas.microsoft.com/office/drawing/2014/main" id="{DFBF1CA8-CB11-4AD8-8B57-0A8A0201EB55}"/>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EDF1F63A-E269-4257-BED5-4BA3CCC731C0}"/>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8" name="Straight Connector 7">
            <a:extLst>
              <a:ext uri="{FF2B5EF4-FFF2-40B4-BE49-F238E27FC236}">
                <a16:creationId xmlns:a16="http://schemas.microsoft.com/office/drawing/2014/main" id="{A760A3A3-E46D-4B17-A313-9AB4B535B94A}"/>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D46C5DF-7876-4775-BFF8-E53CA87823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5" name="TextBox 4">
            <a:extLst>
              <a:ext uri="{FF2B5EF4-FFF2-40B4-BE49-F238E27FC236}">
                <a16:creationId xmlns:a16="http://schemas.microsoft.com/office/drawing/2014/main" id="{CF89A6EE-C16A-4AF5-8612-2D8F8E632E14}"/>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105624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0363" y="1433513"/>
            <a:ext cx="2988000"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p:cNvSpPr>
            <a:spLocks noGrp="1"/>
          </p:cNvSpPr>
          <p:nvPr>
            <p:ph type="body" sz="quarter" idx="17"/>
          </p:nvPr>
        </p:nvSpPr>
        <p:spPr>
          <a:xfrm>
            <a:off x="3508050" y="1433513"/>
            <a:ext cx="2988000"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65254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 Dark BG colour">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0363" y="1433513"/>
            <a:ext cx="2988000"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p:cNvSpPr>
            <a:spLocks noGrp="1"/>
          </p:cNvSpPr>
          <p:nvPr>
            <p:ph type="body" sz="quarter" idx="17"/>
          </p:nvPr>
        </p:nvSpPr>
        <p:spPr>
          <a:xfrm>
            <a:off x="3508050" y="1433513"/>
            <a:ext cx="2988000"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Shape 8">
            <a:extLst>
              <a:ext uri="{FF2B5EF4-FFF2-40B4-BE49-F238E27FC236}">
                <a16:creationId xmlns:a16="http://schemas.microsoft.com/office/drawing/2014/main" id="{FA063CB4-E3FA-4BC0-9EEC-F838779DD8A0}"/>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5AA5B841-0884-45FA-AAFD-A8721D655886}"/>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9" name="Straight Connector 8">
            <a:extLst>
              <a:ext uri="{FF2B5EF4-FFF2-40B4-BE49-F238E27FC236}">
                <a16:creationId xmlns:a16="http://schemas.microsoft.com/office/drawing/2014/main" id="{E3923453-80C1-438A-9612-E77535276FDD}"/>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9307E4CD-B72B-42E7-8EBE-4EAEDF7F10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6" name="TextBox 5">
            <a:extLst>
              <a:ext uri="{FF2B5EF4-FFF2-40B4-BE49-F238E27FC236}">
                <a16:creationId xmlns:a16="http://schemas.microsoft.com/office/drawing/2014/main" id="{221B6CF1-F2F3-4BE8-BC07-ACFD0BA039DF}"/>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2498208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super title">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95221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Pacific gradien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D77DF-FB69-483B-AE7B-AF9581DC3029}"/>
              </a:ext>
            </a:extLst>
          </p:cNvPr>
          <p:cNvSpPr>
            <a:spLocks noChangeAspect="1"/>
          </p:cNvSpPr>
          <p:nvPr userDrawn="1"/>
        </p:nvSpPr>
        <p:spPr>
          <a:xfrm>
            <a:off x="360362" y="1263838"/>
            <a:ext cx="5363507" cy="77293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607174" y="7941391"/>
            <a:ext cx="4872570"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607174" y="1514262"/>
            <a:ext cx="4872570" cy="6185332"/>
          </a:xfrm>
        </p:spPr>
        <p:txBody>
          <a:bodyPr anchor="b" anchorCtr="0"/>
          <a:lstStyle>
            <a:lvl1pPr algn="l">
              <a:defRPr sz="6000">
                <a:solidFill>
                  <a:schemeClr val="tx2"/>
                </a:solidFill>
              </a:defRPr>
            </a:lvl1pPr>
          </a:lstStyle>
          <a:p>
            <a:r>
              <a:rPr lang="en-GB"/>
              <a:t>Title slide text only</a:t>
            </a:r>
            <a:endParaRPr lang="en-US"/>
          </a:p>
        </p:txBody>
      </p:sp>
    </p:spTree>
    <p:extLst>
      <p:ext uri="{BB962C8B-B14F-4D97-AF65-F5344CB8AC3E}">
        <p14:creationId xmlns:p14="http://schemas.microsoft.com/office/powerpoint/2010/main" val="194282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super title - Dark BG color">
    <p:bg>
      <p:bgPr>
        <a:solidFill>
          <a:schemeClr val="tx2"/>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solidFill>
                  <a:schemeClr val="bg1"/>
                </a:solidFill>
              </a:defRPr>
            </a:lvl1pPr>
          </a:lstStyle>
          <a:p>
            <a:pPr lvl="0"/>
            <a:r>
              <a:rPr lang="en-US"/>
              <a:t>Super title here</a:t>
            </a:r>
          </a:p>
        </p:txBody>
      </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Shape 8">
            <a:extLst>
              <a:ext uri="{FF2B5EF4-FFF2-40B4-BE49-F238E27FC236}">
                <a16:creationId xmlns:a16="http://schemas.microsoft.com/office/drawing/2014/main" id="{36009A39-70ED-4FCB-9E7D-7E369F4FF2C9}"/>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EB46F658-A402-477A-818A-076F0B637A74}"/>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8" name="Straight Connector 7">
            <a:extLst>
              <a:ext uri="{FF2B5EF4-FFF2-40B4-BE49-F238E27FC236}">
                <a16:creationId xmlns:a16="http://schemas.microsoft.com/office/drawing/2014/main" id="{358D5008-08FD-4CF1-A384-198E734210E1}"/>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BE457EC7-3E70-493E-A768-CA91673A35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4" name="TextBox 3">
            <a:extLst>
              <a:ext uri="{FF2B5EF4-FFF2-40B4-BE49-F238E27FC236}">
                <a16:creationId xmlns:a16="http://schemas.microsoft.com/office/drawing/2014/main" id="{D46E49C8-97C4-49A2-B012-1ABD21505CD9}"/>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933254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with Supertitle">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3" name="Title 2"/>
          <p:cNvSpPr>
            <a:spLocks noGrp="1"/>
          </p:cNvSpPr>
          <p:nvPr>
            <p:ph type="title"/>
          </p:nvPr>
        </p:nvSpPr>
        <p:spPr/>
        <p:txBody>
          <a:bodyPr/>
          <a:lstStyle/>
          <a:p>
            <a:r>
              <a:rPr lang="en-US"/>
              <a:t>Click to edit Master title style</a:t>
            </a:r>
            <a:endParaRPr lang="en-GB"/>
          </a:p>
        </p:txBody>
      </p:sp>
      <p:sp>
        <p:nvSpPr>
          <p:cNvPr id="4" name="Text Placeholder 2"/>
          <p:cNvSpPr>
            <a:spLocks noGrp="1"/>
          </p:cNvSpPr>
          <p:nvPr>
            <p:ph type="body" sz="quarter" idx="16"/>
          </p:nvPr>
        </p:nvSpPr>
        <p:spPr>
          <a:xfrm>
            <a:off x="360363" y="1433513"/>
            <a:ext cx="6135687"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319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with Supertitle - Dark BG color">
    <p:bg>
      <p:bgPr>
        <a:solidFill>
          <a:schemeClr val="tx2"/>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solidFill>
                  <a:schemeClr val="bg1"/>
                </a:solidFill>
              </a:defRPr>
            </a:lvl1pPr>
          </a:lstStyle>
          <a:p>
            <a:pPr lvl="0"/>
            <a:r>
              <a:rPr lang="en-US"/>
              <a:t>Super title here</a:t>
            </a:r>
          </a:p>
        </p:txBody>
      </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Text Placeholder 2"/>
          <p:cNvSpPr>
            <a:spLocks noGrp="1"/>
          </p:cNvSpPr>
          <p:nvPr>
            <p:ph type="body" sz="quarter" idx="16"/>
          </p:nvPr>
        </p:nvSpPr>
        <p:spPr>
          <a:xfrm>
            <a:off x="360363" y="1433513"/>
            <a:ext cx="6135687"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hape 8">
            <a:extLst>
              <a:ext uri="{FF2B5EF4-FFF2-40B4-BE49-F238E27FC236}">
                <a16:creationId xmlns:a16="http://schemas.microsoft.com/office/drawing/2014/main" id="{1044B701-5425-43F0-8A46-068D6C142A6B}"/>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8" name="TextBox 7">
            <a:extLst>
              <a:ext uri="{FF2B5EF4-FFF2-40B4-BE49-F238E27FC236}">
                <a16:creationId xmlns:a16="http://schemas.microsoft.com/office/drawing/2014/main" id="{C8F20850-FBD2-49F8-B506-00E4391B8CED}"/>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9" name="Straight Connector 8">
            <a:extLst>
              <a:ext uri="{FF2B5EF4-FFF2-40B4-BE49-F238E27FC236}">
                <a16:creationId xmlns:a16="http://schemas.microsoft.com/office/drawing/2014/main" id="{76EF3ACB-55C2-4180-9EEB-1747AE05D42C}"/>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ECC6ACC-C73F-473D-9740-694A8CAAB1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5" name="TextBox 4">
            <a:extLst>
              <a:ext uri="{FF2B5EF4-FFF2-40B4-BE49-F238E27FC236}">
                <a16:creationId xmlns:a16="http://schemas.microsoft.com/office/drawing/2014/main" id="{EC3F0D26-A9AD-46B1-9FD3-6899C7D7FCE9}"/>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3231788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with Supertitle">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4" name="Text Placeholder 2"/>
          <p:cNvSpPr>
            <a:spLocks noGrp="1"/>
          </p:cNvSpPr>
          <p:nvPr>
            <p:ph type="body" sz="quarter" idx="16"/>
          </p:nvPr>
        </p:nvSpPr>
        <p:spPr>
          <a:xfrm>
            <a:off x="360363" y="1433513"/>
            <a:ext cx="2988000"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p:cNvSpPr>
            <a:spLocks noGrp="1"/>
          </p:cNvSpPr>
          <p:nvPr>
            <p:ph type="body" sz="quarter" idx="17"/>
          </p:nvPr>
        </p:nvSpPr>
        <p:spPr>
          <a:xfrm>
            <a:off x="3508050" y="1433513"/>
            <a:ext cx="2988000" cy="755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9405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with Supertitle - Dak BG color">
    <p:bg>
      <p:bgPr>
        <a:solidFill>
          <a:schemeClr val="tx2"/>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solidFill>
                  <a:schemeClr val="bg1"/>
                </a:solidFill>
              </a:defRPr>
            </a:lvl1pPr>
          </a:lstStyle>
          <a:p>
            <a:pPr lvl="0"/>
            <a:r>
              <a:rPr lang="en-US"/>
              <a:t>Super title here</a:t>
            </a:r>
          </a:p>
        </p:txBody>
      </p:sp>
      <p:sp>
        <p:nvSpPr>
          <p:cNvPr id="4" name="Text Placeholder 2"/>
          <p:cNvSpPr>
            <a:spLocks noGrp="1"/>
          </p:cNvSpPr>
          <p:nvPr>
            <p:ph type="body" sz="quarter" idx="16"/>
          </p:nvPr>
        </p:nvSpPr>
        <p:spPr>
          <a:xfrm>
            <a:off x="360363" y="1433513"/>
            <a:ext cx="2988000"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p:cNvSpPr>
            <a:spLocks noGrp="1"/>
          </p:cNvSpPr>
          <p:nvPr>
            <p:ph type="body" sz="quarter" idx="17"/>
          </p:nvPr>
        </p:nvSpPr>
        <p:spPr>
          <a:xfrm>
            <a:off x="3508050" y="1433513"/>
            <a:ext cx="2988000" cy="7559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8" name="Shape 8">
            <a:extLst>
              <a:ext uri="{FF2B5EF4-FFF2-40B4-BE49-F238E27FC236}">
                <a16:creationId xmlns:a16="http://schemas.microsoft.com/office/drawing/2014/main" id="{AA0F25D2-D4C5-4AE5-ABD8-EDD42FFDE475}"/>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9" name="TextBox 8">
            <a:extLst>
              <a:ext uri="{FF2B5EF4-FFF2-40B4-BE49-F238E27FC236}">
                <a16:creationId xmlns:a16="http://schemas.microsoft.com/office/drawing/2014/main" id="{C053A987-4EA6-4391-8B3E-E3CF090C3830}"/>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10" name="Straight Connector 9">
            <a:extLst>
              <a:ext uri="{FF2B5EF4-FFF2-40B4-BE49-F238E27FC236}">
                <a16:creationId xmlns:a16="http://schemas.microsoft.com/office/drawing/2014/main" id="{E3EE5A63-3CE4-4398-A497-FF3C60577702}"/>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DE310-FD11-42F9-9F25-322920BAEB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7" name="TextBox 6">
            <a:extLst>
              <a:ext uri="{FF2B5EF4-FFF2-40B4-BE49-F238E27FC236}">
                <a16:creationId xmlns:a16="http://schemas.microsoft.com/office/drawing/2014/main" id="{CA261352-FDA4-4FA8-A0CE-FC023C32C908}"/>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1477484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message with Supertitle">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3" name="Title 2"/>
          <p:cNvSpPr>
            <a:spLocks noGrp="1"/>
          </p:cNvSpPr>
          <p:nvPr>
            <p:ph type="title"/>
          </p:nvPr>
        </p:nvSpPr>
        <p:spPr/>
        <p:txBody>
          <a:bodyPr/>
          <a:lstStyle/>
          <a:p>
            <a:r>
              <a:rPr lang="en-US"/>
              <a:t>Click to edit Master title style</a:t>
            </a:r>
            <a:endParaRPr lang="en-GB"/>
          </a:p>
        </p:txBody>
      </p:sp>
      <p:sp>
        <p:nvSpPr>
          <p:cNvPr id="4" name="Text Placeholder 2"/>
          <p:cNvSpPr>
            <a:spLocks noGrp="1"/>
          </p:cNvSpPr>
          <p:nvPr>
            <p:ph type="body" sz="quarter" idx="16"/>
          </p:nvPr>
        </p:nvSpPr>
        <p:spPr>
          <a:xfrm>
            <a:off x="360363" y="1433513"/>
            <a:ext cx="1104192" cy="7559675"/>
          </a:xfrm>
          <a:solidFill>
            <a:schemeClr val="tx2"/>
          </a:solidFill>
        </p:spPr>
        <p:txBody>
          <a:bodyPr lIns="54610" tIns="54610" rIns="54610" bIns="54610"/>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763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message with One column">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4" name="Text Placeholder 2"/>
          <p:cNvSpPr>
            <a:spLocks noGrp="1"/>
          </p:cNvSpPr>
          <p:nvPr>
            <p:ph type="body" sz="quarter" idx="16"/>
          </p:nvPr>
        </p:nvSpPr>
        <p:spPr>
          <a:xfrm>
            <a:off x="360363" y="1433513"/>
            <a:ext cx="1104192" cy="7569199"/>
          </a:xfrm>
          <a:solidFill>
            <a:schemeClr val="tx2"/>
          </a:solidFill>
        </p:spPr>
        <p:txBody>
          <a:bodyPr lIns="54610" tIns="54610" rIns="54610" bIns="54610"/>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17"/>
          </p:nvPr>
        </p:nvSpPr>
        <p:spPr>
          <a:xfrm>
            <a:off x="1600050" y="1433512"/>
            <a:ext cx="4896000" cy="7559675"/>
          </a:xfrm>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85044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message with Two column">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
        <p:nvSpPr>
          <p:cNvPr id="4" name="Text Placeholder 2"/>
          <p:cNvSpPr>
            <a:spLocks noGrp="1"/>
          </p:cNvSpPr>
          <p:nvPr>
            <p:ph type="body" sz="quarter" idx="16"/>
          </p:nvPr>
        </p:nvSpPr>
        <p:spPr>
          <a:xfrm>
            <a:off x="360363" y="1433513"/>
            <a:ext cx="1104192" cy="7559675"/>
          </a:xfrm>
          <a:solidFill>
            <a:schemeClr val="tx2"/>
          </a:solidFill>
        </p:spPr>
        <p:txBody>
          <a:bodyPr lIns="54610" tIns="54610" rIns="54610" bIns="54610"/>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17"/>
          </p:nvPr>
        </p:nvSpPr>
        <p:spPr>
          <a:xfrm>
            <a:off x="1600050" y="1433513"/>
            <a:ext cx="2376000" cy="7559675"/>
          </a:xfrm>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8"/>
          </p:nvPr>
        </p:nvSpPr>
        <p:spPr>
          <a:xfrm>
            <a:off x="4111545" y="1433513"/>
            <a:ext cx="2376000" cy="7559675"/>
          </a:xfrm>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60552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Table Tex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2744" y="1433513"/>
            <a:ext cx="6133306"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p:cNvSpPr>
            <a:spLocks noGrp="1"/>
          </p:cNvSpPr>
          <p:nvPr>
            <p:ph type="tbl" sz="quarter" idx="18"/>
          </p:nvPr>
        </p:nvSpPr>
        <p:spPr>
          <a:xfrm>
            <a:off x="362744" y="5361916"/>
            <a:ext cx="6133306" cy="3631272"/>
          </a:xfrm>
        </p:spPr>
        <p:txBody>
          <a:bodyPr anchor="ctr"/>
          <a:lstStyle>
            <a:lvl1pPr algn="ctr">
              <a:defRPr/>
            </a:lvl1pPr>
          </a:lstStyle>
          <a:p>
            <a:r>
              <a:rPr lang="en-US"/>
              <a:t>Click icon to add table</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1967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able Tex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2744" y="5288758"/>
            <a:ext cx="2988000"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p:cNvSpPr>
            <a:spLocks noGrp="1"/>
          </p:cNvSpPr>
          <p:nvPr>
            <p:ph type="body" sz="quarter" idx="17"/>
          </p:nvPr>
        </p:nvSpPr>
        <p:spPr>
          <a:xfrm>
            <a:off x="361650" y="1433513"/>
            <a:ext cx="2988000"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p:cNvSpPr>
            <a:spLocks noGrp="1"/>
          </p:cNvSpPr>
          <p:nvPr>
            <p:ph type="tbl" sz="quarter" idx="18"/>
          </p:nvPr>
        </p:nvSpPr>
        <p:spPr>
          <a:xfrm>
            <a:off x="3508050" y="1451586"/>
            <a:ext cx="2988000" cy="3704431"/>
          </a:xfrm>
        </p:spPr>
        <p:txBody>
          <a:bodyPr anchor="ctr"/>
          <a:lstStyle>
            <a:lvl1pPr algn="ctr">
              <a:defRPr/>
            </a:lvl1pPr>
          </a:lstStyle>
          <a:p>
            <a:r>
              <a:rPr lang="en-US"/>
              <a:t>Click icon to add table</a:t>
            </a:r>
            <a:endParaRPr lang="en-GB"/>
          </a:p>
        </p:txBody>
      </p:sp>
      <p:sp>
        <p:nvSpPr>
          <p:cNvPr id="8" name="Table Placeholder 6"/>
          <p:cNvSpPr>
            <a:spLocks noGrp="1"/>
          </p:cNvSpPr>
          <p:nvPr>
            <p:ph type="tbl" sz="quarter" idx="19"/>
          </p:nvPr>
        </p:nvSpPr>
        <p:spPr>
          <a:xfrm>
            <a:off x="3508050" y="5288188"/>
            <a:ext cx="2988000" cy="3704431"/>
          </a:xfrm>
        </p:spPr>
        <p:txBody>
          <a:bodyPr anchor="ctr"/>
          <a:lstStyle>
            <a:lvl1pPr algn="ctr">
              <a:defRPr/>
            </a:lvl1pPr>
          </a:lstStyle>
          <a:p>
            <a:r>
              <a:rPr lang="en-US"/>
              <a:t>Click icon to add table</a:t>
            </a:r>
            <a:endParaRPr lang="en-GB"/>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90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Pacific gradient BG">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D77DF-FB69-483B-AE7B-AF9581DC3029}"/>
              </a:ext>
            </a:extLst>
          </p:cNvPr>
          <p:cNvSpPr>
            <a:spLocks noChangeAspect="1"/>
          </p:cNvSpPr>
          <p:nvPr userDrawn="1"/>
        </p:nvSpPr>
        <p:spPr>
          <a:xfrm>
            <a:off x="360362" y="1263838"/>
            <a:ext cx="5363507" cy="772935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607174" y="7941391"/>
            <a:ext cx="4872570"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607174" y="1514262"/>
            <a:ext cx="4872570" cy="6185332"/>
          </a:xfrm>
        </p:spPr>
        <p:txBody>
          <a:bodyPr anchor="b" anchorCtr="0"/>
          <a:lstStyle>
            <a:lvl1pPr algn="l">
              <a:defRPr sz="6000">
                <a:solidFill>
                  <a:schemeClr val="bg1"/>
                </a:solidFill>
              </a:defRPr>
            </a:lvl1pPr>
          </a:lstStyle>
          <a:p>
            <a:r>
              <a:rPr lang="en-GB"/>
              <a:t>Title slide text only</a:t>
            </a:r>
            <a:endParaRPr lang="en-US"/>
          </a:p>
        </p:txBody>
      </p:sp>
    </p:spTree>
    <p:extLst>
      <p:ext uri="{BB962C8B-B14F-4D97-AF65-F5344CB8AC3E}">
        <p14:creationId xmlns:p14="http://schemas.microsoft.com/office/powerpoint/2010/main" val="3670339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4" name="Text Placeholder 2"/>
          <p:cNvSpPr>
            <a:spLocks noGrp="1"/>
          </p:cNvSpPr>
          <p:nvPr>
            <p:ph type="body" sz="quarter" idx="17"/>
          </p:nvPr>
        </p:nvSpPr>
        <p:spPr>
          <a:xfrm>
            <a:off x="361650" y="1433513"/>
            <a:ext cx="6135687"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8"/>
          </p:nvPr>
        </p:nvSpPr>
        <p:spPr>
          <a:xfrm>
            <a:off x="360364" y="5276438"/>
            <a:ext cx="6134400" cy="3705000"/>
          </a:xfrm>
        </p:spPr>
        <p:txBody>
          <a:bodyPr anchor="ctr"/>
          <a:lstStyle>
            <a:lvl1pPr algn="ctr">
              <a:defRPr/>
            </a:lvl1pPr>
          </a:lstStyle>
          <a:p>
            <a:r>
              <a:rPr lang="en-US"/>
              <a:t>Click icon to add chart</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91326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Chart Tex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61650" y="5288188"/>
            <a:ext cx="2988000"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p:cNvSpPr>
            <a:spLocks noGrp="1"/>
          </p:cNvSpPr>
          <p:nvPr>
            <p:ph type="body" sz="quarter" idx="17"/>
          </p:nvPr>
        </p:nvSpPr>
        <p:spPr>
          <a:xfrm>
            <a:off x="361650" y="1433513"/>
            <a:ext cx="2988000" cy="37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4"/>
          <p:cNvSpPr>
            <a:spLocks noGrp="1"/>
          </p:cNvSpPr>
          <p:nvPr>
            <p:ph type="chart" sz="quarter" idx="18"/>
          </p:nvPr>
        </p:nvSpPr>
        <p:spPr>
          <a:xfrm>
            <a:off x="3508050" y="1433513"/>
            <a:ext cx="2988000" cy="3705000"/>
          </a:xfrm>
        </p:spPr>
        <p:txBody>
          <a:bodyPr anchor="ctr"/>
          <a:lstStyle>
            <a:lvl1pPr algn="ctr">
              <a:defRPr/>
            </a:lvl1pPr>
          </a:lstStyle>
          <a:p>
            <a:r>
              <a:rPr lang="en-US"/>
              <a:t>Click icon to add chart</a:t>
            </a:r>
            <a:endParaRPr lang="en-GB"/>
          </a:p>
        </p:txBody>
      </p:sp>
      <p:sp>
        <p:nvSpPr>
          <p:cNvPr id="10" name="Chart Placeholder 4"/>
          <p:cNvSpPr>
            <a:spLocks noGrp="1"/>
          </p:cNvSpPr>
          <p:nvPr>
            <p:ph type="chart" sz="quarter" idx="19"/>
          </p:nvPr>
        </p:nvSpPr>
        <p:spPr>
          <a:xfrm>
            <a:off x="3508050" y="5288188"/>
            <a:ext cx="2988000" cy="3705000"/>
          </a:xfrm>
        </p:spPr>
        <p:txBody>
          <a:bodyPr anchor="ctr"/>
          <a:lstStyle>
            <a:lvl1pPr algn="ctr">
              <a:defRPr/>
            </a:lvl1pPr>
          </a:lstStyle>
          <a:p>
            <a:r>
              <a:rPr lang="en-US"/>
              <a:t>Click icon to add chart</a:t>
            </a:r>
            <a:endParaRPr lang="en-GB"/>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59851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message with Text Tab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4" name="Text Placeholder 2"/>
          <p:cNvSpPr>
            <a:spLocks noGrp="1"/>
          </p:cNvSpPr>
          <p:nvPr>
            <p:ph type="body" sz="quarter" idx="16"/>
          </p:nvPr>
        </p:nvSpPr>
        <p:spPr>
          <a:xfrm>
            <a:off x="360363" y="1433513"/>
            <a:ext cx="1104192" cy="7559675"/>
          </a:xfrm>
          <a:solidFill>
            <a:schemeClr val="tx2"/>
          </a:solidFill>
        </p:spPr>
        <p:txBody>
          <a:bodyPr lIns="54610" tIns="54610" rIns="54610" bIns="54610"/>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able Placeholder 4"/>
          <p:cNvSpPr>
            <a:spLocks noGrp="1"/>
          </p:cNvSpPr>
          <p:nvPr>
            <p:ph type="tbl" sz="quarter" idx="17"/>
          </p:nvPr>
        </p:nvSpPr>
        <p:spPr>
          <a:xfrm>
            <a:off x="1600050" y="5288757"/>
            <a:ext cx="4896000" cy="3704431"/>
          </a:xfrm>
        </p:spPr>
        <p:txBody>
          <a:bodyPr/>
          <a:lstStyle/>
          <a:p>
            <a:r>
              <a:rPr lang="en-US"/>
              <a:t>Click icon to add table</a:t>
            </a:r>
            <a:endParaRPr lang="en-GB"/>
          </a:p>
        </p:txBody>
      </p:sp>
      <p:sp>
        <p:nvSpPr>
          <p:cNvPr id="8" name="Text Placeholder 7"/>
          <p:cNvSpPr>
            <a:spLocks noGrp="1"/>
          </p:cNvSpPr>
          <p:nvPr>
            <p:ph type="body" sz="quarter" idx="18"/>
          </p:nvPr>
        </p:nvSpPr>
        <p:spPr>
          <a:xfrm>
            <a:off x="1593700" y="1433513"/>
            <a:ext cx="4896000" cy="3628118"/>
          </a:xfrm>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4">
            <a:extLst>
              <a:ext uri="{FF2B5EF4-FFF2-40B4-BE49-F238E27FC236}">
                <a16:creationId xmlns:a16="http://schemas.microsoft.com/office/drawing/2014/main" id="{F536E94D-B54D-4F7B-A27B-8A2C39A8C236}"/>
              </a:ext>
            </a:extLst>
          </p:cNvPr>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1115706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5486D68A-03D2-426B-AD2C-AD2765A931D1}"/>
              </a:ext>
            </a:extLst>
          </p:cNvPr>
          <p:cNvSpPr>
            <a:spLocks noGrp="1"/>
          </p:cNvSpPr>
          <p:nvPr>
            <p:ph type="body" sz="quarter" idx="10"/>
          </p:nvPr>
        </p:nvSpPr>
        <p:spPr>
          <a:xfrm>
            <a:off x="360363"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C9AFC94C-810F-4A7C-A4E9-A352A682DB58}"/>
              </a:ext>
            </a:extLst>
          </p:cNvPr>
          <p:cNvSpPr>
            <a:spLocks noGrp="1"/>
          </p:cNvSpPr>
          <p:nvPr>
            <p:ph type="body" sz="quarter" idx="11"/>
          </p:nvPr>
        </p:nvSpPr>
        <p:spPr>
          <a:xfrm>
            <a:off x="18698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8025E843-251D-4254-BE04-7B3AC6574C38}"/>
              </a:ext>
            </a:extLst>
          </p:cNvPr>
          <p:cNvSpPr>
            <a:spLocks noGrp="1"/>
          </p:cNvSpPr>
          <p:nvPr>
            <p:ph type="body" sz="quarter" idx="12"/>
          </p:nvPr>
        </p:nvSpPr>
        <p:spPr>
          <a:xfrm>
            <a:off x="34539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8">
            <a:extLst>
              <a:ext uri="{FF2B5EF4-FFF2-40B4-BE49-F238E27FC236}">
                <a16:creationId xmlns:a16="http://schemas.microsoft.com/office/drawing/2014/main" id="{317E7133-0C97-429E-9946-EFBE27A04B8F}"/>
              </a:ext>
            </a:extLst>
          </p:cNvPr>
          <p:cNvSpPr>
            <a:spLocks noGrp="1"/>
          </p:cNvSpPr>
          <p:nvPr>
            <p:ph type="body" sz="quarter" idx="13"/>
          </p:nvPr>
        </p:nvSpPr>
        <p:spPr>
          <a:xfrm>
            <a:off x="50380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2">
            <a:extLst>
              <a:ext uri="{FF2B5EF4-FFF2-40B4-BE49-F238E27FC236}">
                <a16:creationId xmlns:a16="http://schemas.microsoft.com/office/drawing/2014/main" id="{51E42C65-79A2-402C-813A-1DB64E80347F}"/>
              </a:ext>
            </a:extLst>
          </p:cNvPr>
          <p:cNvSpPr>
            <a:spLocks noGrp="1"/>
          </p:cNvSpPr>
          <p:nvPr>
            <p:ph type="body" sz="quarter" idx="14" hasCustomPrompt="1"/>
          </p:nvPr>
        </p:nvSpPr>
        <p:spPr>
          <a:xfrm>
            <a:off x="362744" y="1433513"/>
            <a:ext cx="1458000" cy="806400"/>
          </a:xfrm>
          <a:prstGeom prst="homePlate">
            <a:avLst>
              <a:gd name="adj" fmla="val 34200"/>
            </a:avLst>
          </a:prstGeom>
          <a:solidFill>
            <a:schemeClr val="tx2"/>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AA226045-9D2D-470A-8F79-B8D3C8E17716}"/>
              </a:ext>
            </a:extLst>
          </p:cNvPr>
          <p:cNvSpPr>
            <a:spLocks noGrp="1"/>
          </p:cNvSpPr>
          <p:nvPr>
            <p:ph type="body" sz="quarter" idx="15" hasCustomPrompt="1"/>
          </p:nvPr>
        </p:nvSpPr>
        <p:spPr>
          <a:xfrm>
            <a:off x="1869850" y="1433513"/>
            <a:ext cx="1458000" cy="806400"/>
          </a:xfrm>
          <a:prstGeom prst="homePlate">
            <a:avLst>
              <a:gd name="adj" fmla="val 34200"/>
            </a:avLst>
          </a:prstGeom>
          <a:solidFill>
            <a:schemeClr val="tx2"/>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E474DD07-AFC8-40E4-97FC-8FB0007AD920}"/>
              </a:ext>
            </a:extLst>
          </p:cNvPr>
          <p:cNvSpPr>
            <a:spLocks noGrp="1"/>
          </p:cNvSpPr>
          <p:nvPr>
            <p:ph type="body" sz="quarter" idx="16" hasCustomPrompt="1"/>
          </p:nvPr>
        </p:nvSpPr>
        <p:spPr>
          <a:xfrm>
            <a:off x="3453950" y="1433513"/>
            <a:ext cx="1458000" cy="806400"/>
          </a:xfrm>
          <a:prstGeom prst="homePlate">
            <a:avLst>
              <a:gd name="adj" fmla="val 34200"/>
            </a:avLst>
          </a:prstGeom>
          <a:solidFill>
            <a:schemeClr val="tx2"/>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3" name="Text Placeholder 12">
            <a:extLst>
              <a:ext uri="{FF2B5EF4-FFF2-40B4-BE49-F238E27FC236}">
                <a16:creationId xmlns:a16="http://schemas.microsoft.com/office/drawing/2014/main" id="{70550016-232E-417A-A468-F429F161E741}"/>
              </a:ext>
            </a:extLst>
          </p:cNvPr>
          <p:cNvSpPr>
            <a:spLocks noGrp="1"/>
          </p:cNvSpPr>
          <p:nvPr>
            <p:ph type="body" sz="quarter" idx="17" hasCustomPrompt="1"/>
          </p:nvPr>
        </p:nvSpPr>
        <p:spPr>
          <a:xfrm>
            <a:off x="5038050" y="1433513"/>
            <a:ext cx="1458000" cy="806400"/>
          </a:xfrm>
          <a:prstGeom prst="homePlate">
            <a:avLst>
              <a:gd name="adj" fmla="val 34200"/>
            </a:avLst>
          </a:prstGeom>
          <a:solidFill>
            <a:schemeClr val="tx2"/>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4" name="Text Placeholder 4">
            <a:extLst>
              <a:ext uri="{FF2B5EF4-FFF2-40B4-BE49-F238E27FC236}">
                <a16:creationId xmlns:a16="http://schemas.microsoft.com/office/drawing/2014/main" id="{A05D683C-9F26-4749-AA20-32F526B5B097}"/>
              </a:ext>
            </a:extLst>
          </p:cNvPr>
          <p:cNvSpPr>
            <a:spLocks noGrp="1"/>
          </p:cNvSpPr>
          <p:nvPr>
            <p:ph type="body" sz="quarter" idx="18" hasCustomPrompt="1"/>
          </p:nvPr>
        </p:nvSpPr>
        <p:spPr>
          <a:xfrm>
            <a:off x="362744" y="65352"/>
            <a:ext cx="6134400" cy="2444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221294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5486D68A-03D2-426B-AD2C-AD2765A931D1}"/>
              </a:ext>
            </a:extLst>
          </p:cNvPr>
          <p:cNvSpPr>
            <a:spLocks noGrp="1"/>
          </p:cNvSpPr>
          <p:nvPr>
            <p:ph type="body" sz="quarter" idx="10"/>
          </p:nvPr>
        </p:nvSpPr>
        <p:spPr>
          <a:xfrm>
            <a:off x="360363"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C9AFC94C-810F-4A7C-A4E9-A352A682DB58}"/>
              </a:ext>
            </a:extLst>
          </p:cNvPr>
          <p:cNvSpPr>
            <a:spLocks noGrp="1"/>
          </p:cNvSpPr>
          <p:nvPr>
            <p:ph type="body" sz="quarter" idx="11"/>
          </p:nvPr>
        </p:nvSpPr>
        <p:spPr>
          <a:xfrm>
            <a:off x="18698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8025E843-251D-4254-BE04-7B3AC6574C38}"/>
              </a:ext>
            </a:extLst>
          </p:cNvPr>
          <p:cNvSpPr>
            <a:spLocks noGrp="1"/>
          </p:cNvSpPr>
          <p:nvPr>
            <p:ph type="body" sz="quarter" idx="12"/>
          </p:nvPr>
        </p:nvSpPr>
        <p:spPr>
          <a:xfrm>
            <a:off x="34539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8">
            <a:extLst>
              <a:ext uri="{FF2B5EF4-FFF2-40B4-BE49-F238E27FC236}">
                <a16:creationId xmlns:a16="http://schemas.microsoft.com/office/drawing/2014/main" id="{317E7133-0C97-429E-9946-EFBE27A04B8F}"/>
              </a:ext>
            </a:extLst>
          </p:cNvPr>
          <p:cNvSpPr>
            <a:spLocks noGrp="1"/>
          </p:cNvSpPr>
          <p:nvPr>
            <p:ph type="body" sz="quarter" idx="13"/>
          </p:nvPr>
        </p:nvSpPr>
        <p:spPr>
          <a:xfrm>
            <a:off x="5038050" y="2239912"/>
            <a:ext cx="1194117" cy="6753275"/>
          </a:xfrm>
          <a:solidFill>
            <a:schemeClr val="accent1">
              <a:lumMod val="20000"/>
              <a:lumOff val="80000"/>
            </a:schemeClr>
          </a:solidFill>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2">
            <a:extLst>
              <a:ext uri="{FF2B5EF4-FFF2-40B4-BE49-F238E27FC236}">
                <a16:creationId xmlns:a16="http://schemas.microsoft.com/office/drawing/2014/main" id="{51E42C65-79A2-402C-813A-1DB64E80347F}"/>
              </a:ext>
            </a:extLst>
          </p:cNvPr>
          <p:cNvSpPr>
            <a:spLocks noGrp="1"/>
          </p:cNvSpPr>
          <p:nvPr>
            <p:ph type="body" sz="quarter" idx="14" hasCustomPrompt="1"/>
          </p:nvPr>
        </p:nvSpPr>
        <p:spPr>
          <a:xfrm>
            <a:off x="362744" y="1433513"/>
            <a:ext cx="1458000" cy="806400"/>
          </a:xfrm>
          <a:prstGeom prst="homePlate">
            <a:avLst>
              <a:gd name="adj" fmla="val 34200"/>
            </a:avLst>
          </a:prstGeom>
          <a:solidFill>
            <a:schemeClr val="accent1"/>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AA226045-9D2D-470A-8F79-B8D3C8E17716}"/>
              </a:ext>
            </a:extLst>
          </p:cNvPr>
          <p:cNvSpPr>
            <a:spLocks noGrp="1"/>
          </p:cNvSpPr>
          <p:nvPr>
            <p:ph type="body" sz="quarter" idx="15" hasCustomPrompt="1"/>
          </p:nvPr>
        </p:nvSpPr>
        <p:spPr>
          <a:xfrm>
            <a:off x="1869850" y="1433513"/>
            <a:ext cx="1458000" cy="806400"/>
          </a:xfrm>
          <a:prstGeom prst="homePlate">
            <a:avLst>
              <a:gd name="adj" fmla="val 34200"/>
            </a:avLst>
          </a:prstGeom>
          <a:solidFill>
            <a:schemeClr val="accent1"/>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E474DD07-AFC8-40E4-97FC-8FB0007AD920}"/>
              </a:ext>
            </a:extLst>
          </p:cNvPr>
          <p:cNvSpPr>
            <a:spLocks noGrp="1"/>
          </p:cNvSpPr>
          <p:nvPr>
            <p:ph type="body" sz="quarter" idx="16" hasCustomPrompt="1"/>
          </p:nvPr>
        </p:nvSpPr>
        <p:spPr>
          <a:xfrm>
            <a:off x="3453950" y="1433513"/>
            <a:ext cx="1458000" cy="806400"/>
          </a:xfrm>
          <a:prstGeom prst="homePlate">
            <a:avLst>
              <a:gd name="adj" fmla="val 34200"/>
            </a:avLst>
          </a:prstGeom>
          <a:solidFill>
            <a:schemeClr val="accent1"/>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23" name="Text Placeholder 12">
            <a:extLst>
              <a:ext uri="{FF2B5EF4-FFF2-40B4-BE49-F238E27FC236}">
                <a16:creationId xmlns:a16="http://schemas.microsoft.com/office/drawing/2014/main" id="{70550016-232E-417A-A468-F429F161E741}"/>
              </a:ext>
            </a:extLst>
          </p:cNvPr>
          <p:cNvSpPr>
            <a:spLocks noGrp="1"/>
          </p:cNvSpPr>
          <p:nvPr>
            <p:ph type="body" sz="quarter" idx="17" hasCustomPrompt="1"/>
          </p:nvPr>
        </p:nvSpPr>
        <p:spPr>
          <a:xfrm>
            <a:off x="5038050" y="1433513"/>
            <a:ext cx="1458000" cy="806400"/>
          </a:xfrm>
          <a:prstGeom prst="homePlate">
            <a:avLst>
              <a:gd name="adj" fmla="val 34200"/>
            </a:avLst>
          </a:prstGeom>
          <a:solidFill>
            <a:schemeClr val="accent1"/>
          </a:solidFill>
        </p:spPr>
        <p:txBody>
          <a:bodyPr lIns="54000" tIns="54000" rIns="54000" bIns="54000" anchor="ctr"/>
          <a:lstStyle>
            <a:lvl1pPr algn="l">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
        <p:nvSpPr>
          <p:cNvPr id="13" name="Text Placeholder 4">
            <a:extLst>
              <a:ext uri="{FF2B5EF4-FFF2-40B4-BE49-F238E27FC236}">
                <a16:creationId xmlns:a16="http://schemas.microsoft.com/office/drawing/2014/main" id="{0952D50C-9299-4512-B337-ECA0F9EE8A8B}"/>
              </a:ext>
            </a:extLst>
          </p:cNvPr>
          <p:cNvSpPr>
            <a:spLocks noGrp="1"/>
          </p:cNvSpPr>
          <p:nvPr>
            <p:ph type="body" sz="quarter" idx="18" hasCustomPrompt="1"/>
          </p:nvPr>
        </p:nvSpPr>
        <p:spPr>
          <a:xfrm>
            <a:off x="362744" y="65352"/>
            <a:ext cx="6134400" cy="244400"/>
          </a:xfrm>
        </p:spPr>
        <p:txBody>
          <a:bodyPr anchor="b"/>
          <a:lstStyle>
            <a:lvl1pPr>
              <a:spcAft>
                <a:spcPts val="0"/>
              </a:spcAft>
              <a:defRPr sz="1200">
                <a:solidFill>
                  <a:schemeClr val="accent1"/>
                </a:solidFill>
              </a:defRPr>
            </a:lvl1pPr>
          </a:lstStyle>
          <a:p>
            <a:pPr lvl="0"/>
            <a:r>
              <a:rPr lang="en-US"/>
              <a:t>Super title here</a:t>
            </a:r>
          </a:p>
        </p:txBody>
      </p:sp>
    </p:spTree>
    <p:extLst>
      <p:ext uri="{BB962C8B-B14F-4D97-AF65-F5344CB8AC3E}">
        <p14:creationId xmlns:p14="http://schemas.microsoft.com/office/powerpoint/2010/main" val="3093512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4 Columns - Top Bann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0A19D7-C9C0-4371-86EF-F1137566040D}"/>
              </a:ext>
            </a:extLst>
          </p:cNvPr>
          <p:cNvSpPr/>
          <p:nvPr userDrawn="1"/>
        </p:nvSpPr>
        <p:spPr>
          <a:xfrm>
            <a:off x="0" y="0"/>
            <a:ext cx="6858000" cy="351509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l"/>
            <a:endParaRPr lang="en-US" sz="1000">
              <a:solidFill>
                <a:schemeClr val="bg1"/>
              </a:solidFill>
            </a:endParaRPr>
          </a:p>
        </p:txBody>
      </p:sp>
      <p:sp>
        <p:nvSpPr>
          <p:cNvPr id="16" name="Text Placeholder 8">
            <a:extLst>
              <a:ext uri="{FF2B5EF4-FFF2-40B4-BE49-F238E27FC236}">
                <a16:creationId xmlns:a16="http://schemas.microsoft.com/office/drawing/2014/main" id="{C313A82D-E82D-402A-BF44-CEA7D6F1BB56}"/>
              </a:ext>
            </a:extLst>
          </p:cNvPr>
          <p:cNvSpPr>
            <a:spLocks noGrp="1"/>
          </p:cNvSpPr>
          <p:nvPr>
            <p:ph type="body" sz="quarter" idx="10"/>
          </p:nvPr>
        </p:nvSpPr>
        <p:spPr>
          <a:xfrm>
            <a:off x="360363" y="2349450"/>
            <a:ext cx="1350875" cy="6643738"/>
          </a:xfrm>
          <a:solidFill>
            <a:schemeClr val="bg1"/>
          </a:solidFill>
          <a:ln w="6350">
            <a:solidFill>
              <a:schemeClr val="accent1"/>
            </a:solidFill>
          </a:ln>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a:extLst>
              <a:ext uri="{FF2B5EF4-FFF2-40B4-BE49-F238E27FC236}">
                <a16:creationId xmlns:a16="http://schemas.microsoft.com/office/drawing/2014/main" id="{0C1CD3F0-3A6F-4B9B-B63C-748DBEEEBE42}"/>
              </a:ext>
            </a:extLst>
          </p:cNvPr>
          <p:cNvSpPr>
            <a:spLocks noGrp="1"/>
          </p:cNvSpPr>
          <p:nvPr>
            <p:ph type="body" sz="quarter" idx="11"/>
          </p:nvPr>
        </p:nvSpPr>
        <p:spPr>
          <a:xfrm>
            <a:off x="1955300" y="2349450"/>
            <a:ext cx="1350875" cy="6643738"/>
          </a:xfrm>
          <a:solidFill>
            <a:schemeClr val="bg1"/>
          </a:solidFill>
          <a:ln w="6350">
            <a:solidFill>
              <a:schemeClr val="accent1"/>
            </a:solidFill>
          </a:ln>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a:extLst>
              <a:ext uri="{FF2B5EF4-FFF2-40B4-BE49-F238E27FC236}">
                <a16:creationId xmlns:a16="http://schemas.microsoft.com/office/drawing/2014/main" id="{BE98E80B-4B68-4035-9DAC-87F12CA97CA9}"/>
              </a:ext>
            </a:extLst>
          </p:cNvPr>
          <p:cNvSpPr>
            <a:spLocks noGrp="1"/>
          </p:cNvSpPr>
          <p:nvPr>
            <p:ph type="body" sz="quarter" idx="12"/>
          </p:nvPr>
        </p:nvSpPr>
        <p:spPr>
          <a:xfrm>
            <a:off x="3550237" y="2349450"/>
            <a:ext cx="1350875" cy="6643738"/>
          </a:xfrm>
          <a:solidFill>
            <a:schemeClr val="bg1"/>
          </a:solidFill>
          <a:ln w="6350">
            <a:solidFill>
              <a:schemeClr val="accent1"/>
            </a:solidFill>
          </a:ln>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8">
            <a:extLst>
              <a:ext uri="{FF2B5EF4-FFF2-40B4-BE49-F238E27FC236}">
                <a16:creationId xmlns:a16="http://schemas.microsoft.com/office/drawing/2014/main" id="{FA037A0F-CEA8-40D8-A20F-172FCBF22EFB}"/>
              </a:ext>
            </a:extLst>
          </p:cNvPr>
          <p:cNvSpPr>
            <a:spLocks noGrp="1"/>
          </p:cNvSpPr>
          <p:nvPr>
            <p:ph type="body" sz="quarter" idx="13"/>
          </p:nvPr>
        </p:nvSpPr>
        <p:spPr>
          <a:xfrm>
            <a:off x="5145175" y="2349450"/>
            <a:ext cx="1350875" cy="6643738"/>
          </a:xfrm>
          <a:solidFill>
            <a:schemeClr val="bg1"/>
          </a:solidFill>
          <a:ln w="6350">
            <a:solidFill>
              <a:schemeClr val="accent1"/>
            </a:solidFill>
          </a:ln>
        </p:spPr>
        <p:txBody>
          <a:bodyPr lIns="54610" tIns="54610" rIns="54610" bIns="5461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7">
            <a:extLst>
              <a:ext uri="{FF2B5EF4-FFF2-40B4-BE49-F238E27FC236}">
                <a16:creationId xmlns:a16="http://schemas.microsoft.com/office/drawing/2014/main" id="{31C1423E-820E-43A4-B750-00B7F4FB380A}"/>
              </a:ext>
            </a:extLst>
          </p:cNvPr>
          <p:cNvSpPr>
            <a:spLocks noGrp="1"/>
          </p:cNvSpPr>
          <p:nvPr>
            <p:ph type="body" sz="quarter" idx="19"/>
          </p:nvPr>
        </p:nvSpPr>
        <p:spPr>
          <a:xfrm>
            <a:off x="361650" y="1433513"/>
            <a:ext cx="6134100" cy="522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Text Placeholder 4">
            <a:extLst>
              <a:ext uri="{FF2B5EF4-FFF2-40B4-BE49-F238E27FC236}">
                <a16:creationId xmlns:a16="http://schemas.microsoft.com/office/drawing/2014/main" id="{0952D50C-9299-4512-B337-ECA0F9EE8A8B}"/>
              </a:ext>
            </a:extLst>
          </p:cNvPr>
          <p:cNvSpPr>
            <a:spLocks noGrp="1"/>
          </p:cNvSpPr>
          <p:nvPr>
            <p:ph type="body" sz="quarter" idx="18" hasCustomPrompt="1"/>
          </p:nvPr>
        </p:nvSpPr>
        <p:spPr>
          <a:xfrm>
            <a:off x="362744" y="65352"/>
            <a:ext cx="6134400" cy="244400"/>
          </a:xfrm>
        </p:spPr>
        <p:txBody>
          <a:bodyPr anchor="b"/>
          <a:lstStyle>
            <a:lvl1pPr>
              <a:spcAft>
                <a:spcPts val="0"/>
              </a:spcAft>
              <a:defRPr sz="1200">
                <a:solidFill>
                  <a:schemeClr val="bg1"/>
                </a:solidFill>
              </a:defRPr>
            </a:lvl1pPr>
          </a:lstStyle>
          <a:p>
            <a:pPr lvl="0"/>
            <a:r>
              <a:rPr lang="en-US"/>
              <a:t>Super title here</a:t>
            </a:r>
          </a:p>
        </p:txBody>
      </p:sp>
    </p:spTree>
    <p:extLst>
      <p:ext uri="{BB962C8B-B14F-4D97-AF65-F5344CB8AC3E}">
        <p14:creationId xmlns:p14="http://schemas.microsoft.com/office/powerpoint/2010/main" val="226289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24" name="Text Placeholder 4">
            <a:extLst>
              <a:ext uri="{FF2B5EF4-FFF2-40B4-BE49-F238E27FC236}">
                <a16:creationId xmlns:a16="http://schemas.microsoft.com/office/drawing/2014/main" id="{A676D622-E21A-4613-8F1A-23E8E4C99BDC}"/>
              </a:ext>
            </a:extLst>
          </p:cNvPr>
          <p:cNvSpPr>
            <a:spLocks noGrp="1"/>
          </p:cNvSpPr>
          <p:nvPr>
            <p:ph type="body" sz="quarter" idx="11" hasCustomPrompt="1"/>
          </p:nvPr>
        </p:nvSpPr>
        <p:spPr>
          <a:xfrm>
            <a:off x="362744" y="65352"/>
            <a:ext cx="6134400" cy="244400"/>
          </a:xfrm>
        </p:spPr>
        <p:txBody>
          <a:bodyPr anchor="b"/>
          <a:lstStyle>
            <a:lvl1pPr>
              <a:spcAft>
                <a:spcPts val="0"/>
              </a:spcAft>
              <a:defRPr sz="1200">
                <a:solidFill>
                  <a:schemeClr val="tx2"/>
                </a:solidFill>
              </a:defRPr>
            </a:lvl1pPr>
          </a:lstStyle>
          <a:p>
            <a:pPr lvl="0"/>
            <a:r>
              <a:rPr lang="en-US"/>
              <a:t>Super title here</a:t>
            </a:r>
          </a:p>
        </p:txBody>
      </p:sp>
      <p:sp>
        <p:nvSpPr>
          <p:cNvPr id="36" name="Text Placeholder 35">
            <a:extLst>
              <a:ext uri="{FF2B5EF4-FFF2-40B4-BE49-F238E27FC236}">
                <a16:creationId xmlns:a16="http://schemas.microsoft.com/office/drawing/2014/main" id="{D16E664A-7055-412C-8B67-6E96C7DEC535}"/>
              </a:ext>
            </a:extLst>
          </p:cNvPr>
          <p:cNvSpPr>
            <a:spLocks noGrp="1"/>
          </p:cNvSpPr>
          <p:nvPr>
            <p:ph type="body" sz="quarter" idx="12"/>
          </p:nvPr>
        </p:nvSpPr>
        <p:spPr>
          <a:xfrm>
            <a:off x="3556799" y="5340205"/>
            <a:ext cx="2939251" cy="3635306"/>
          </a:xfrm>
          <a:custGeom>
            <a:avLst/>
            <a:gdLst>
              <a:gd name="connsiteX0" fmla="*/ 993479 w 2939251"/>
              <a:gd name="connsiteY0" fmla="*/ 0 h 3635306"/>
              <a:gd name="connsiteX1" fmla="*/ 2939251 w 2939251"/>
              <a:gd name="connsiteY1" fmla="*/ 0 h 3635306"/>
              <a:gd name="connsiteX2" fmla="*/ 2939251 w 2939251"/>
              <a:gd name="connsiteY2" fmla="*/ 3635306 h 3635306"/>
              <a:gd name="connsiteX3" fmla="*/ 0 w 2939251"/>
              <a:gd name="connsiteY3" fmla="*/ 3635306 h 3635306"/>
              <a:gd name="connsiteX4" fmla="*/ 0 w 2939251"/>
              <a:gd name="connsiteY4" fmla="*/ 1392183 h 3635306"/>
              <a:gd name="connsiteX5" fmla="*/ 993479 w 2939251"/>
              <a:gd name="connsiteY5" fmla="*/ 1392183 h 363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251" h="3635306">
                <a:moveTo>
                  <a:pt x="993479" y="0"/>
                </a:moveTo>
                <a:lnTo>
                  <a:pt x="2939251" y="0"/>
                </a:lnTo>
                <a:lnTo>
                  <a:pt x="2939251" y="3635306"/>
                </a:lnTo>
                <a:lnTo>
                  <a:pt x="0" y="3635306"/>
                </a:lnTo>
                <a:lnTo>
                  <a:pt x="0" y="1392183"/>
                </a:lnTo>
                <a:lnTo>
                  <a:pt x="993479" y="1392183"/>
                </a:lnTo>
                <a:close/>
              </a:path>
            </a:pathLst>
          </a:custGeom>
          <a:solidFill>
            <a:schemeClr val="accent1">
              <a:lumMod val="20000"/>
              <a:lumOff val="80000"/>
            </a:schemeClr>
          </a:solidFill>
          <a:ln w="12700">
            <a:noFill/>
          </a:ln>
        </p:spPr>
        <p:txBody>
          <a:bodyPr wrap="square" lIns="1080000" tIns="54000" rIns="54000" bIns="54000">
            <a:noAutofit/>
          </a:bodyPr>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34">
            <a:extLst>
              <a:ext uri="{FF2B5EF4-FFF2-40B4-BE49-F238E27FC236}">
                <a16:creationId xmlns:a16="http://schemas.microsoft.com/office/drawing/2014/main" id="{F00B94A5-C682-4364-BE00-FE7895298704}"/>
              </a:ext>
            </a:extLst>
          </p:cNvPr>
          <p:cNvSpPr>
            <a:spLocks noGrp="1"/>
          </p:cNvSpPr>
          <p:nvPr>
            <p:ph type="body" sz="quarter" idx="13"/>
          </p:nvPr>
        </p:nvSpPr>
        <p:spPr>
          <a:xfrm>
            <a:off x="3556799" y="1433513"/>
            <a:ext cx="2939251" cy="3649506"/>
          </a:xfrm>
          <a:custGeom>
            <a:avLst/>
            <a:gdLst>
              <a:gd name="connsiteX0" fmla="*/ 0 w 2939251"/>
              <a:gd name="connsiteY0" fmla="*/ 0 h 3649506"/>
              <a:gd name="connsiteX1" fmla="*/ 2939251 w 2939251"/>
              <a:gd name="connsiteY1" fmla="*/ 0 h 3649506"/>
              <a:gd name="connsiteX2" fmla="*/ 2939251 w 2939251"/>
              <a:gd name="connsiteY2" fmla="*/ 3649506 h 3649506"/>
              <a:gd name="connsiteX3" fmla="*/ 993479 w 2939251"/>
              <a:gd name="connsiteY3" fmla="*/ 3649506 h 3649506"/>
              <a:gd name="connsiteX4" fmla="*/ 993479 w 2939251"/>
              <a:gd name="connsiteY4" fmla="*/ 2274875 h 3649506"/>
              <a:gd name="connsiteX5" fmla="*/ 0 w 2939251"/>
              <a:gd name="connsiteY5" fmla="*/ 2274875 h 36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251" h="3649506">
                <a:moveTo>
                  <a:pt x="0" y="0"/>
                </a:moveTo>
                <a:lnTo>
                  <a:pt x="2939251" y="0"/>
                </a:lnTo>
                <a:lnTo>
                  <a:pt x="2939251" y="3649506"/>
                </a:lnTo>
                <a:lnTo>
                  <a:pt x="993479" y="3649506"/>
                </a:lnTo>
                <a:lnTo>
                  <a:pt x="993479" y="2274875"/>
                </a:lnTo>
                <a:lnTo>
                  <a:pt x="0" y="2274875"/>
                </a:lnTo>
                <a:close/>
              </a:path>
            </a:pathLst>
          </a:custGeom>
          <a:solidFill>
            <a:schemeClr val="accent1">
              <a:lumMod val="20000"/>
              <a:lumOff val="80000"/>
            </a:schemeClr>
          </a:solidFill>
          <a:ln w="12700">
            <a:noFill/>
          </a:ln>
        </p:spPr>
        <p:txBody>
          <a:bodyPr wrap="square" lIns="1080000" tIns="54000" rIns="54000" bIns="54000">
            <a:noAutofit/>
          </a:bodyPr>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36">
            <a:extLst>
              <a:ext uri="{FF2B5EF4-FFF2-40B4-BE49-F238E27FC236}">
                <a16:creationId xmlns:a16="http://schemas.microsoft.com/office/drawing/2014/main" id="{E857B075-1785-421F-BBCC-4B7BF1842F34}"/>
              </a:ext>
            </a:extLst>
          </p:cNvPr>
          <p:cNvSpPr>
            <a:spLocks noGrp="1"/>
          </p:cNvSpPr>
          <p:nvPr>
            <p:ph type="body" sz="quarter" idx="17"/>
          </p:nvPr>
        </p:nvSpPr>
        <p:spPr>
          <a:xfrm>
            <a:off x="360362" y="5340205"/>
            <a:ext cx="2939251" cy="3635306"/>
          </a:xfrm>
          <a:custGeom>
            <a:avLst/>
            <a:gdLst>
              <a:gd name="connsiteX0" fmla="*/ 0 w 2939251"/>
              <a:gd name="connsiteY0" fmla="*/ 0 h 3635306"/>
              <a:gd name="connsiteX1" fmla="*/ 1957916 w 2939251"/>
              <a:gd name="connsiteY1" fmla="*/ 0 h 3635306"/>
              <a:gd name="connsiteX2" fmla="*/ 1957916 w 2939251"/>
              <a:gd name="connsiteY2" fmla="*/ 1392183 h 3635306"/>
              <a:gd name="connsiteX3" fmla="*/ 2939251 w 2939251"/>
              <a:gd name="connsiteY3" fmla="*/ 1392183 h 3635306"/>
              <a:gd name="connsiteX4" fmla="*/ 2939251 w 2939251"/>
              <a:gd name="connsiteY4" fmla="*/ 3635306 h 3635306"/>
              <a:gd name="connsiteX5" fmla="*/ 0 w 2939251"/>
              <a:gd name="connsiteY5" fmla="*/ 3635306 h 363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251" h="3635306">
                <a:moveTo>
                  <a:pt x="0" y="0"/>
                </a:moveTo>
                <a:lnTo>
                  <a:pt x="1957916" y="0"/>
                </a:lnTo>
                <a:lnTo>
                  <a:pt x="1957916" y="1392183"/>
                </a:lnTo>
                <a:lnTo>
                  <a:pt x="2939251" y="1392183"/>
                </a:lnTo>
                <a:lnTo>
                  <a:pt x="2939251" y="3635306"/>
                </a:lnTo>
                <a:lnTo>
                  <a:pt x="0" y="3635306"/>
                </a:lnTo>
                <a:close/>
              </a:path>
            </a:pathLst>
          </a:custGeom>
          <a:solidFill>
            <a:schemeClr val="accent1">
              <a:lumMod val="20000"/>
              <a:lumOff val="80000"/>
            </a:schemeClr>
          </a:solidFill>
          <a:ln w="12700">
            <a:noFill/>
          </a:ln>
        </p:spPr>
        <p:txBody>
          <a:bodyPr wrap="square" lIns="54000" tIns="54000" rIns="1080000" bIns="54000">
            <a:noAutofit/>
          </a:bodyPr>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33">
            <a:extLst>
              <a:ext uri="{FF2B5EF4-FFF2-40B4-BE49-F238E27FC236}">
                <a16:creationId xmlns:a16="http://schemas.microsoft.com/office/drawing/2014/main" id="{26EB5613-A40A-464D-BE8A-3C845C33023F}"/>
              </a:ext>
            </a:extLst>
          </p:cNvPr>
          <p:cNvSpPr>
            <a:spLocks noGrp="1"/>
          </p:cNvSpPr>
          <p:nvPr>
            <p:ph type="body" sz="quarter" idx="19"/>
          </p:nvPr>
        </p:nvSpPr>
        <p:spPr>
          <a:xfrm>
            <a:off x="360362" y="1433513"/>
            <a:ext cx="2939251" cy="3649506"/>
          </a:xfrm>
          <a:custGeom>
            <a:avLst/>
            <a:gdLst>
              <a:gd name="connsiteX0" fmla="*/ 0 w 2939251"/>
              <a:gd name="connsiteY0" fmla="*/ 0 h 3649506"/>
              <a:gd name="connsiteX1" fmla="*/ 2939251 w 2939251"/>
              <a:gd name="connsiteY1" fmla="*/ 0 h 3649506"/>
              <a:gd name="connsiteX2" fmla="*/ 2939251 w 2939251"/>
              <a:gd name="connsiteY2" fmla="*/ 2274875 h 3649506"/>
              <a:gd name="connsiteX3" fmla="*/ 1957916 w 2939251"/>
              <a:gd name="connsiteY3" fmla="*/ 2274875 h 3649506"/>
              <a:gd name="connsiteX4" fmla="*/ 1957916 w 2939251"/>
              <a:gd name="connsiteY4" fmla="*/ 3649506 h 3649506"/>
              <a:gd name="connsiteX5" fmla="*/ 0 w 2939251"/>
              <a:gd name="connsiteY5" fmla="*/ 3649506 h 36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251" h="3649506">
                <a:moveTo>
                  <a:pt x="0" y="0"/>
                </a:moveTo>
                <a:lnTo>
                  <a:pt x="2939251" y="0"/>
                </a:lnTo>
                <a:lnTo>
                  <a:pt x="2939251" y="2274875"/>
                </a:lnTo>
                <a:lnTo>
                  <a:pt x="1957916" y="2274875"/>
                </a:lnTo>
                <a:lnTo>
                  <a:pt x="1957916" y="3649506"/>
                </a:lnTo>
                <a:lnTo>
                  <a:pt x="0" y="3649506"/>
                </a:lnTo>
                <a:close/>
              </a:path>
            </a:pathLst>
          </a:custGeom>
          <a:solidFill>
            <a:schemeClr val="accent1">
              <a:lumMod val="20000"/>
              <a:lumOff val="80000"/>
            </a:schemeClr>
          </a:solidFill>
          <a:ln w="12700">
            <a:noFill/>
          </a:ln>
        </p:spPr>
        <p:txBody>
          <a:bodyPr wrap="square" lIns="54000" tIns="54000" rIns="1080000" bIns="54000">
            <a:noAutofit/>
          </a:bodyPr>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12">
            <a:extLst>
              <a:ext uri="{FF2B5EF4-FFF2-40B4-BE49-F238E27FC236}">
                <a16:creationId xmlns:a16="http://schemas.microsoft.com/office/drawing/2014/main" id="{CF0D6BCC-A386-4FBF-8601-4950B1376B19}"/>
              </a:ext>
            </a:extLst>
          </p:cNvPr>
          <p:cNvSpPr>
            <a:spLocks noGrp="1" noChangeAspect="1"/>
          </p:cNvSpPr>
          <p:nvPr>
            <p:ph type="body" sz="quarter" idx="20" hasCustomPrompt="1"/>
          </p:nvPr>
        </p:nvSpPr>
        <p:spPr>
          <a:xfrm>
            <a:off x="2534278" y="3922713"/>
            <a:ext cx="1800000" cy="2595349"/>
          </a:xfrm>
          <a:prstGeom prst="rect">
            <a:avLst/>
          </a:prstGeom>
          <a:solidFill>
            <a:schemeClr val="accent1"/>
          </a:solidFill>
        </p:spPr>
        <p:txBody>
          <a:bodyPr lIns="54000" tIns="54000" rIns="54000" bIns="54000" anchor="ctr"/>
          <a:lstStyle>
            <a:lvl1pPr algn="ctr">
              <a:defRPr sz="100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add text</a:t>
            </a:r>
            <a:endParaRPr lang="en-GB"/>
          </a:p>
        </p:txBody>
      </p:sp>
    </p:spTree>
    <p:extLst>
      <p:ext uri="{BB962C8B-B14F-4D97-AF65-F5344CB8AC3E}">
        <p14:creationId xmlns:p14="http://schemas.microsoft.com/office/powerpoint/2010/main" val="1029338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360363" y="1747061"/>
            <a:ext cx="2997200" cy="7235764"/>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360363" y="1424661"/>
            <a:ext cx="2997200"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6" name="Text Placeholder 8"/>
          <p:cNvSpPr>
            <a:spLocks noGrp="1"/>
          </p:cNvSpPr>
          <p:nvPr>
            <p:ph type="body" sz="quarter" idx="21"/>
          </p:nvPr>
        </p:nvSpPr>
        <p:spPr>
          <a:xfrm>
            <a:off x="3500438" y="1747061"/>
            <a:ext cx="2989262" cy="7235764"/>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3500438" y="1424661"/>
            <a:ext cx="2989262"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
        <p:nvSpPr>
          <p:cNvPr id="9" name="Text Placeholder 4">
            <a:extLst>
              <a:ext uri="{FF2B5EF4-FFF2-40B4-BE49-F238E27FC236}">
                <a16:creationId xmlns:a16="http://schemas.microsoft.com/office/drawing/2014/main" id="{FC82D4A9-C9CF-4171-9C7F-F6DF88E52FE3}"/>
              </a:ext>
            </a:extLst>
          </p:cNvPr>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1328409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9"/>
          </p:nvPr>
        </p:nvSpPr>
        <p:spPr>
          <a:xfrm>
            <a:off x="360363" y="1746388"/>
            <a:ext cx="2997200" cy="3367138"/>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20"/>
          </p:nvPr>
        </p:nvSpPr>
        <p:spPr>
          <a:xfrm>
            <a:off x="360363" y="1423988"/>
            <a:ext cx="2997200"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1" name="Text Placeholder 8"/>
          <p:cNvSpPr>
            <a:spLocks noGrp="1"/>
          </p:cNvSpPr>
          <p:nvPr>
            <p:ph type="body" sz="quarter" idx="21"/>
          </p:nvPr>
        </p:nvSpPr>
        <p:spPr>
          <a:xfrm>
            <a:off x="3500438" y="1746388"/>
            <a:ext cx="2989262" cy="3374584"/>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22"/>
          </p:nvPr>
        </p:nvSpPr>
        <p:spPr>
          <a:xfrm>
            <a:off x="3500438" y="1423988"/>
            <a:ext cx="2989262"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3" name="Text Placeholder 8"/>
          <p:cNvSpPr>
            <a:spLocks noGrp="1"/>
          </p:cNvSpPr>
          <p:nvPr>
            <p:ph type="body" sz="quarter" idx="23"/>
          </p:nvPr>
        </p:nvSpPr>
        <p:spPr>
          <a:xfrm>
            <a:off x="360363" y="5637342"/>
            <a:ext cx="2997200" cy="3360377"/>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4"/>
          </p:nvPr>
        </p:nvSpPr>
        <p:spPr>
          <a:xfrm>
            <a:off x="360363" y="5314942"/>
            <a:ext cx="2997200"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5" name="Text Placeholder 8"/>
          <p:cNvSpPr>
            <a:spLocks noGrp="1"/>
          </p:cNvSpPr>
          <p:nvPr>
            <p:ph type="body" sz="quarter" idx="25"/>
          </p:nvPr>
        </p:nvSpPr>
        <p:spPr>
          <a:xfrm>
            <a:off x="3500438" y="5637342"/>
            <a:ext cx="2989262" cy="3360378"/>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6"/>
          </p:nvPr>
        </p:nvSpPr>
        <p:spPr>
          <a:xfrm>
            <a:off x="3500438" y="5318278"/>
            <a:ext cx="2989262" cy="322400"/>
          </a:xfrm>
          <a:solidFill>
            <a:schemeClr val="tx2"/>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6" name="Text Placeholder 4">
            <a:extLst>
              <a:ext uri="{FF2B5EF4-FFF2-40B4-BE49-F238E27FC236}">
                <a16:creationId xmlns:a16="http://schemas.microsoft.com/office/drawing/2014/main" id="{82018285-FCE9-4EFB-A07D-5A69B3D7296C}"/>
              </a:ext>
            </a:extLst>
          </p:cNvPr>
          <p:cNvSpPr>
            <a:spLocks noGrp="1"/>
          </p:cNvSpPr>
          <p:nvPr>
            <p:ph type="body" sz="quarter" idx="11" hasCustomPrompt="1"/>
          </p:nvPr>
        </p:nvSpPr>
        <p:spPr>
          <a:xfrm>
            <a:off x="362744" y="65352"/>
            <a:ext cx="6134400" cy="244400"/>
          </a:xfrm>
        </p:spPr>
        <p:txBody>
          <a:bodyPr anchor="b"/>
          <a:lstStyle>
            <a:lvl1pPr>
              <a:spcAft>
                <a:spcPts val="0"/>
              </a:spcAft>
              <a:defRPr sz="1200"/>
            </a:lvl1pPr>
          </a:lstStyle>
          <a:p>
            <a:pPr lvl="0"/>
            <a:r>
              <a:rPr lang="en-US"/>
              <a:t>Super title here</a:t>
            </a:r>
          </a:p>
        </p:txBody>
      </p:sp>
    </p:spTree>
    <p:extLst>
      <p:ext uri="{BB962C8B-B14F-4D97-AF65-F5344CB8AC3E}">
        <p14:creationId xmlns:p14="http://schemas.microsoft.com/office/powerpoint/2010/main" val="2626823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Quad Boxes BG Dark Colour">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Text Placeholder 8"/>
          <p:cNvSpPr>
            <a:spLocks noGrp="1"/>
          </p:cNvSpPr>
          <p:nvPr>
            <p:ph type="body" sz="quarter" idx="19"/>
          </p:nvPr>
        </p:nvSpPr>
        <p:spPr>
          <a:xfrm>
            <a:off x="360363" y="1753835"/>
            <a:ext cx="2997200" cy="3367138"/>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20"/>
          </p:nvPr>
        </p:nvSpPr>
        <p:spPr>
          <a:xfrm>
            <a:off x="360363" y="1423988"/>
            <a:ext cx="2997200" cy="322400"/>
          </a:xfrm>
          <a:solidFill>
            <a:schemeClr val="accent1"/>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1" name="Text Placeholder 8"/>
          <p:cNvSpPr>
            <a:spLocks noGrp="1"/>
          </p:cNvSpPr>
          <p:nvPr>
            <p:ph type="body" sz="quarter" idx="21"/>
          </p:nvPr>
        </p:nvSpPr>
        <p:spPr>
          <a:xfrm>
            <a:off x="3500438" y="1753835"/>
            <a:ext cx="2989262" cy="3374584"/>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22"/>
          </p:nvPr>
        </p:nvSpPr>
        <p:spPr>
          <a:xfrm>
            <a:off x="3500438" y="1423988"/>
            <a:ext cx="2989262" cy="322400"/>
          </a:xfrm>
          <a:solidFill>
            <a:schemeClr val="accent1"/>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3" name="Text Placeholder 8"/>
          <p:cNvSpPr>
            <a:spLocks noGrp="1"/>
          </p:cNvSpPr>
          <p:nvPr>
            <p:ph type="body" sz="quarter" idx="23"/>
          </p:nvPr>
        </p:nvSpPr>
        <p:spPr>
          <a:xfrm>
            <a:off x="360363" y="5632650"/>
            <a:ext cx="2997200" cy="3360377"/>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4"/>
          </p:nvPr>
        </p:nvSpPr>
        <p:spPr>
          <a:xfrm>
            <a:off x="360363" y="5314942"/>
            <a:ext cx="2997200" cy="322400"/>
          </a:xfrm>
          <a:solidFill>
            <a:schemeClr val="accent1"/>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5" name="Text Placeholder 8"/>
          <p:cNvSpPr>
            <a:spLocks noGrp="1"/>
          </p:cNvSpPr>
          <p:nvPr>
            <p:ph type="body" sz="quarter" idx="25"/>
          </p:nvPr>
        </p:nvSpPr>
        <p:spPr>
          <a:xfrm>
            <a:off x="3500438" y="5635985"/>
            <a:ext cx="2989262" cy="3360378"/>
          </a:xfrm>
          <a:solidFill>
            <a:schemeClr val="accent1">
              <a:lumMod val="20000"/>
              <a:lumOff val="80000"/>
            </a:schemeClr>
          </a:solidFill>
          <a:ln w="6350">
            <a:no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6"/>
          </p:nvPr>
        </p:nvSpPr>
        <p:spPr>
          <a:xfrm>
            <a:off x="3500438" y="5318278"/>
            <a:ext cx="2989262" cy="322400"/>
          </a:xfrm>
          <a:solidFill>
            <a:schemeClr val="accent1"/>
          </a:solidFill>
          <a:ln w="6350">
            <a:noFill/>
          </a:ln>
        </p:spPr>
        <p:txBody>
          <a:bodyPr lIns="54000" tIns="54000" rIns="54000" bIns="54000" anchor="ctr"/>
          <a:lstStyle>
            <a:lvl1pPr>
              <a:defRPr sz="1000">
                <a:solidFill>
                  <a:schemeClr val="bg1"/>
                </a:solidFill>
              </a:defRPr>
            </a:lvl1pPr>
            <a:lvl2pPr>
              <a:defRPr sz="1050"/>
            </a:lvl2pPr>
            <a:lvl3pPr>
              <a:defRPr sz="1050"/>
            </a:lvl3pPr>
            <a:lvl4pPr>
              <a:defRPr sz="1050"/>
            </a:lvl4pPr>
            <a:lvl5pPr>
              <a:defRPr sz="1050"/>
            </a:lvl5pPr>
          </a:lstStyle>
          <a:p>
            <a:pPr lvl="0"/>
            <a:r>
              <a:rPr lang="en-US"/>
              <a:t>Click to edit Master text styles</a:t>
            </a:r>
          </a:p>
        </p:txBody>
      </p:sp>
      <p:sp>
        <p:nvSpPr>
          <p:cNvPr id="16" name="Text Placeholder 4">
            <a:extLst>
              <a:ext uri="{FF2B5EF4-FFF2-40B4-BE49-F238E27FC236}">
                <a16:creationId xmlns:a16="http://schemas.microsoft.com/office/drawing/2014/main" id="{82018285-FCE9-4EFB-A07D-5A69B3D7296C}"/>
              </a:ext>
            </a:extLst>
          </p:cNvPr>
          <p:cNvSpPr>
            <a:spLocks noGrp="1"/>
          </p:cNvSpPr>
          <p:nvPr>
            <p:ph type="body" sz="quarter" idx="11" hasCustomPrompt="1"/>
          </p:nvPr>
        </p:nvSpPr>
        <p:spPr>
          <a:xfrm>
            <a:off x="362744" y="65352"/>
            <a:ext cx="6134400" cy="244400"/>
          </a:xfrm>
        </p:spPr>
        <p:txBody>
          <a:bodyPr anchor="b"/>
          <a:lstStyle>
            <a:lvl1pPr>
              <a:spcAft>
                <a:spcPts val="0"/>
              </a:spcAft>
              <a:defRPr sz="1200">
                <a:solidFill>
                  <a:schemeClr val="bg1"/>
                </a:solidFill>
              </a:defRPr>
            </a:lvl1pPr>
          </a:lstStyle>
          <a:p>
            <a:pPr lvl="0"/>
            <a:r>
              <a:rPr lang="en-US"/>
              <a:t>Super title here</a:t>
            </a:r>
          </a:p>
        </p:txBody>
      </p:sp>
      <p:sp>
        <p:nvSpPr>
          <p:cNvPr id="24" name="Shape 8">
            <a:extLst>
              <a:ext uri="{FF2B5EF4-FFF2-40B4-BE49-F238E27FC236}">
                <a16:creationId xmlns:a16="http://schemas.microsoft.com/office/drawing/2014/main" id="{67C1F47B-4B93-4751-9673-0678588A1E84}"/>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25" name="TextBox 24">
            <a:extLst>
              <a:ext uri="{FF2B5EF4-FFF2-40B4-BE49-F238E27FC236}">
                <a16:creationId xmlns:a16="http://schemas.microsoft.com/office/drawing/2014/main" id="{0DEF53FC-059F-4F8A-A560-5F6FDF88012E}"/>
              </a:ext>
              <a:ext uri="{C183D7F6-B498-43B3-948B-1728B52AA6E4}">
                <adec:decorative xmlns:adec="http://schemas.microsoft.com/office/drawing/2017/decorative" val="1"/>
              </a:ext>
            </a:extLst>
          </p:cNvPr>
          <p:cNvSpPr txBox="1"/>
          <p:nvPr userDrawn="1">
            <p:custDataLst>
              <p:tags r:id="rId1"/>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26" name="Straight Connector 25">
            <a:extLst>
              <a:ext uri="{FF2B5EF4-FFF2-40B4-BE49-F238E27FC236}">
                <a16:creationId xmlns:a16="http://schemas.microsoft.com/office/drawing/2014/main" id="{A38EEC84-150F-4E98-AC11-DD86D04FDCC7}"/>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74A93F92-4A27-41A5-B713-8BEC4C3842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2744" y="9400974"/>
            <a:ext cx="491525" cy="198000"/>
          </a:xfrm>
          <a:prstGeom prst="rect">
            <a:avLst/>
          </a:prstGeom>
        </p:spPr>
      </p:pic>
      <p:sp>
        <p:nvSpPr>
          <p:cNvPr id="23" name="TextBox 22">
            <a:extLst>
              <a:ext uri="{FF2B5EF4-FFF2-40B4-BE49-F238E27FC236}">
                <a16:creationId xmlns:a16="http://schemas.microsoft.com/office/drawing/2014/main" id="{0DB18C06-C9BB-4F83-B8CD-F7E1EA7C67E0}"/>
              </a:ext>
            </a:extLst>
          </p:cNvPr>
          <p:cNvSpPr txBox="1"/>
          <p:nvPr userDrawn="1">
            <p:custDataLst>
              <p:tags r:id="rId2"/>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Tree>
    <p:extLst>
      <p:ext uri="{BB962C8B-B14F-4D97-AF65-F5344CB8AC3E}">
        <p14:creationId xmlns:p14="http://schemas.microsoft.com/office/powerpoint/2010/main" val="333143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Purple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D77DF-FB69-483B-AE7B-AF9581DC3029}"/>
              </a:ext>
            </a:extLst>
          </p:cNvPr>
          <p:cNvSpPr>
            <a:spLocks noChangeAspect="1"/>
          </p:cNvSpPr>
          <p:nvPr userDrawn="1"/>
        </p:nvSpPr>
        <p:spPr>
          <a:xfrm>
            <a:off x="360362" y="1263838"/>
            <a:ext cx="5363507" cy="77293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607174" y="7941391"/>
            <a:ext cx="4872570"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607174" y="1514262"/>
            <a:ext cx="4872570" cy="6185332"/>
          </a:xfrm>
        </p:spPr>
        <p:txBody>
          <a:bodyPr anchor="b" anchorCtr="0"/>
          <a:lstStyle>
            <a:lvl1pPr algn="l">
              <a:defRPr sz="6000">
                <a:solidFill>
                  <a:schemeClr val="tx2"/>
                </a:solidFill>
              </a:defRPr>
            </a:lvl1pPr>
          </a:lstStyle>
          <a:p>
            <a:r>
              <a:rPr lang="en-GB"/>
              <a:t>Title slide text only</a:t>
            </a:r>
            <a:endParaRPr lang="en-US"/>
          </a:p>
        </p:txBody>
      </p:sp>
    </p:spTree>
    <p:extLst>
      <p:ext uri="{BB962C8B-B14F-4D97-AF65-F5344CB8AC3E}">
        <p14:creationId xmlns:p14="http://schemas.microsoft.com/office/powerpoint/2010/main" val="896932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E6B96C-AA57-43F8-9151-BB1F7028021E}"/>
              </a:ext>
            </a:extLst>
          </p:cNvPr>
          <p:cNvSpPr>
            <a:spLocks noChangeAspect="1"/>
          </p:cNvSpPr>
          <p:nvPr userDrawn="1"/>
        </p:nvSpPr>
        <p:spPr>
          <a:xfrm>
            <a:off x="360362" y="1263838"/>
            <a:ext cx="5363507" cy="772935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ext Placeholder 3">
            <a:extLst>
              <a:ext uri="{FF2B5EF4-FFF2-40B4-BE49-F238E27FC236}">
                <a16:creationId xmlns:a16="http://schemas.microsoft.com/office/drawing/2014/main" id="{6727723B-2F28-4C9E-A353-D3A224C89F43}"/>
              </a:ext>
            </a:extLst>
          </p:cNvPr>
          <p:cNvSpPr>
            <a:spLocks noGrp="1"/>
          </p:cNvSpPr>
          <p:nvPr>
            <p:ph type="body" sz="quarter" idx="12"/>
          </p:nvPr>
        </p:nvSpPr>
        <p:spPr>
          <a:xfrm>
            <a:off x="607174" y="7941391"/>
            <a:ext cx="4872570"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D64E6120-FA5B-41F7-87CA-2D5D02C79658}"/>
              </a:ext>
            </a:extLst>
          </p:cNvPr>
          <p:cNvSpPr>
            <a:spLocks noGrp="1"/>
          </p:cNvSpPr>
          <p:nvPr>
            <p:ph type="ctrTitle" hasCustomPrompt="1"/>
          </p:nvPr>
        </p:nvSpPr>
        <p:spPr>
          <a:xfrm>
            <a:off x="607174" y="1514262"/>
            <a:ext cx="853326" cy="646331"/>
          </a:xfrm>
        </p:spPr>
        <p:txBody>
          <a:bodyPr wrap="square" anchor="t" anchorCtr="0">
            <a:spAutoFit/>
          </a:bodyPr>
          <a:lstStyle>
            <a:lvl1pPr algn="l">
              <a:defRPr sz="6000">
                <a:solidFill>
                  <a:schemeClr val="bg1"/>
                </a:solidFill>
              </a:defRPr>
            </a:lvl1pPr>
          </a:lstStyle>
          <a:p>
            <a:r>
              <a:rPr lang="en-GB"/>
              <a:t>00</a:t>
            </a:r>
            <a:endParaRPr lang="en-US"/>
          </a:p>
        </p:txBody>
      </p:sp>
      <p:sp>
        <p:nvSpPr>
          <p:cNvPr id="3" name="Text Placeholder 2">
            <a:extLst>
              <a:ext uri="{FF2B5EF4-FFF2-40B4-BE49-F238E27FC236}">
                <a16:creationId xmlns:a16="http://schemas.microsoft.com/office/drawing/2014/main" id="{270F1488-0020-4F4E-84BB-4C9A67B01550}"/>
              </a:ext>
            </a:extLst>
          </p:cNvPr>
          <p:cNvSpPr>
            <a:spLocks noGrp="1"/>
          </p:cNvSpPr>
          <p:nvPr>
            <p:ph type="body" sz="quarter" idx="13"/>
          </p:nvPr>
        </p:nvSpPr>
        <p:spPr>
          <a:xfrm>
            <a:off x="606425" y="2713700"/>
            <a:ext cx="4873625" cy="4511675"/>
          </a:xfrm>
        </p:spPr>
        <p:txBody>
          <a:bodyPr/>
          <a:lstStyle>
            <a:lvl1pPr>
              <a:lnSpc>
                <a:spcPct val="70000"/>
              </a:lnSpc>
              <a:spcAft>
                <a:spcPts val="0"/>
              </a:spcAft>
              <a:defRPr sz="6000">
                <a:solidFill>
                  <a:schemeClr val="bg1"/>
                </a:solidFill>
                <a:latin typeface="+mj-lt"/>
              </a:defRPr>
            </a:lvl1pPr>
            <a:lvl2pPr>
              <a:defRPr sz="6000"/>
            </a:lvl2pPr>
            <a:lvl3pPr>
              <a:defRPr sz="6000"/>
            </a:lvl3pPr>
            <a:lvl4pPr>
              <a:defRPr sz="6000"/>
            </a:lvl4pPr>
            <a:lvl5pPr>
              <a:defRPr sz="6000"/>
            </a:lvl5pPr>
          </a:lstStyle>
          <a:p>
            <a:pPr lvl="0"/>
            <a:r>
              <a:rPr lang="en-US"/>
              <a:t>Click to edit Master text styles</a:t>
            </a:r>
          </a:p>
        </p:txBody>
      </p:sp>
    </p:spTree>
    <p:extLst>
      <p:ext uri="{BB962C8B-B14F-4D97-AF65-F5344CB8AC3E}">
        <p14:creationId xmlns:p14="http://schemas.microsoft.com/office/powerpoint/2010/main" val="1734960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a:gsLst>
            <a:gs pos="0">
              <a:schemeClr val="accent5"/>
            </a:gs>
            <a:gs pos="100000">
              <a:schemeClr val="accent1"/>
            </a:gs>
          </a:gsLst>
          <a:lin ang="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E6B96C-AA57-43F8-9151-BB1F7028021E}"/>
              </a:ext>
            </a:extLst>
          </p:cNvPr>
          <p:cNvSpPr>
            <a:spLocks noChangeAspect="1"/>
          </p:cNvSpPr>
          <p:nvPr userDrawn="1"/>
        </p:nvSpPr>
        <p:spPr>
          <a:xfrm>
            <a:off x="360362" y="1263838"/>
            <a:ext cx="5363507" cy="77293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ext Placeholder 3">
            <a:extLst>
              <a:ext uri="{FF2B5EF4-FFF2-40B4-BE49-F238E27FC236}">
                <a16:creationId xmlns:a16="http://schemas.microsoft.com/office/drawing/2014/main" id="{6727723B-2F28-4C9E-A353-D3A224C89F43}"/>
              </a:ext>
            </a:extLst>
          </p:cNvPr>
          <p:cNvSpPr>
            <a:spLocks noGrp="1"/>
          </p:cNvSpPr>
          <p:nvPr>
            <p:ph type="body" sz="quarter" idx="12"/>
          </p:nvPr>
        </p:nvSpPr>
        <p:spPr>
          <a:xfrm>
            <a:off x="607174" y="7941391"/>
            <a:ext cx="4872570"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D64E6120-FA5B-41F7-87CA-2D5D02C79658}"/>
              </a:ext>
            </a:extLst>
          </p:cNvPr>
          <p:cNvSpPr>
            <a:spLocks noGrp="1"/>
          </p:cNvSpPr>
          <p:nvPr>
            <p:ph type="ctrTitle" hasCustomPrompt="1"/>
          </p:nvPr>
        </p:nvSpPr>
        <p:spPr>
          <a:xfrm>
            <a:off x="607174" y="1514262"/>
            <a:ext cx="853326" cy="646331"/>
          </a:xfrm>
        </p:spPr>
        <p:txBody>
          <a:bodyPr wrap="square" anchor="t" anchorCtr="0">
            <a:spAutoFit/>
          </a:bodyPr>
          <a:lstStyle>
            <a:lvl1pPr algn="l">
              <a:defRPr sz="6000">
                <a:solidFill>
                  <a:schemeClr val="tx2"/>
                </a:solidFill>
              </a:defRPr>
            </a:lvl1pPr>
          </a:lstStyle>
          <a:p>
            <a:r>
              <a:rPr lang="en-GB"/>
              <a:t>00</a:t>
            </a:r>
            <a:endParaRPr lang="en-US"/>
          </a:p>
        </p:txBody>
      </p:sp>
      <p:sp>
        <p:nvSpPr>
          <p:cNvPr id="3" name="Text Placeholder 2">
            <a:extLst>
              <a:ext uri="{FF2B5EF4-FFF2-40B4-BE49-F238E27FC236}">
                <a16:creationId xmlns:a16="http://schemas.microsoft.com/office/drawing/2014/main" id="{270F1488-0020-4F4E-84BB-4C9A67B01550}"/>
              </a:ext>
            </a:extLst>
          </p:cNvPr>
          <p:cNvSpPr>
            <a:spLocks noGrp="1"/>
          </p:cNvSpPr>
          <p:nvPr>
            <p:ph type="body" sz="quarter" idx="13"/>
          </p:nvPr>
        </p:nvSpPr>
        <p:spPr>
          <a:xfrm>
            <a:off x="606425" y="2713700"/>
            <a:ext cx="4873625" cy="4511675"/>
          </a:xfrm>
        </p:spPr>
        <p:txBody>
          <a:bodyPr/>
          <a:lstStyle>
            <a:lvl1pPr>
              <a:lnSpc>
                <a:spcPct val="70000"/>
              </a:lnSpc>
              <a:spcAft>
                <a:spcPts val="0"/>
              </a:spcAft>
              <a:defRPr sz="6000">
                <a:solidFill>
                  <a:schemeClr val="tx2"/>
                </a:solidFill>
                <a:latin typeface="+mj-lt"/>
              </a:defRPr>
            </a:lvl1pPr>
            <a:lvl2pPr>
              <a:defRPr sz="6000"/>
            </a:lvl2pPr>
            <a:lvl3pPr>
              <a:defRPr sz="6000"/>
            </a:lvl3pPr>
            <a:lvl4pPr>
              <a:defRPr sz="6000"/>
            </a:lvl4pPr>
            <a:lvl5pPr>
              <a:defRPr sz="6000"/>
            </a:lvl5pPr>
          </a:lstStyle>
          <a:p>
            <a:pPr lvl="0"/>
            <a:r>
              <a:rPr lang="en-US"/>
              <a:t>Click to edit Master text styles</a:t>
            </a:r>
          </a:p>
        </p:txBody>
      </p:sp>
    </p:spTree>
    <p:extLst>
      <p:ext uri="{BB962C8B-B14F-4D97-AF65-F5344CB8AC3E}">
        <p14:creationId xmlns:p14="http://schemas.microsoft.com/office/powerpoint/2010/main" val="3792959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E6B96C-AA57-43F8-9151-BB1F7028021E}"/>
              </a:ext>
            </a:extLst>
          </p:cNvPr>
          <p:cNvSpPr>
            <a:spLocks noChangeAspect="1"/>
          </p:cNvSpPr>
          <p:nvPr userDrawn="1"/>
        </p:nvSpPr>
        <p:spPr>
          <a:xfrm>
            <a:off x="360362" y="1263838"/>
            <a:ext cx="5363507" cy="77293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ext Placeholder 3">
            <a:extLst>
              <a:ext uri="{FF2B5EF4-FFF2-40B4-BE49-F238E27FC236}">
                <a16:creationId xmlns:a16="http://schemas.microsoft.com/office/drawing/2014/main" id="{6727723B-2F28-4C9E-A353-D3A224C89F43}"/>
              </a:ext>
            </a:extLst>
          </p:cNvPr>
          <p:cNvSpPr>
            <a:spLocks noGrp="1"/>
          </p:cNvSpPr>
          <p:nvPr>
            <p:ph type="body" sz="quarter" idx="12"/>
          </p:nvPr>
        </p:nvSpPr>
        <p:spPr>
          <a:xfrm>
            <a:off x="607174" y="7941391"/>
            <a:ext cx="4872570"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D64E6120-FA5B-41F7-87CA-2D5D02C79658}"/>
              </a:ext>
            </a:extLst>
          </p:cNvPr>
          <p:cNvSpPr>
            <a:spLocks noGrp="1"/>
          </p:cNvSpPr>
          <p:nvPr>
            <p:ph type="ctrTitle" hasCustomPrompt="1"/>
          </p:nvPr>
        </p:nvSpPr>
        <p:spPr>
          <a:xfrm>
            <a:off x="607174" y="1514262"/>
            <a:ext cx="853326" cy="646331"/>
          </a:xfrm>
        </p:spPr>
        <p:txBody>
          <a:bodyPr wrap="square" anchor="t" anchorCtr="0">
            <a:spAutoFit/>
          </a:bodyPr>
          <a:lstStyle>
            <a:lvl1pPr algn="l">
              <a:defRPr sz="6000">
                <a:solidFill>
                  <a:schemeClr val="tx2"/>
                </a:solidFill>
              </a:defRPr>
            </a:lvl1pPr>
          </a:lstStyle>
          <a:p>
            <a:r>
              <a:rPr lang="en-GB"/>
              <a:t>00</a:t>
            </a:r>
            <a:endParaRPr lang="en-US"/>
          </a:p>
        </p:txBody>
      </p:sp>
      <p:sp>
        <p:nvSpPr>
          <p:cNvPr id="3" name="Text Placeholder 2">
            <a:extLst>
              <a:ext uri="{FF2B5EF4-FFF2-40B4-BE49-F238E27FC236}">
                <a16:creationId xmlns:a16="http://schemas.microsoft.com/office/drawing/2014/main" id="{270F1488-0020-4F4E-84BB-4C9A67B01550}"/>
              </a:ext>
            </a:extLst>
          </p:cNvPr>
          <p:cNvSpPr>
            <a:spLocks noGrp="1"/>
          </p:cNvSpPr>
          <p:nvPr>
            <p:ph type="body" sz="quarter" idx="13"/>
          </p:nvPr>
        </p:nvSpPr>
        <p:spPr>
          <a:xfrm>
            <a:off x="606425" y="2713700"/>
            <a:ext cx="4873625" cy="4511675"/>
          </a:xfrm>
        </p:spPr>
        <p:txBody>
          <a:bodyPr/>
          <a:lstStyle>
            <a:lvl1pPr>
              <a:lnSpc>
                <a:spcPct val="70000"/>
              </a:lnSpc>
              <a:spcAft>
                <a:spcPts val="0"/>
              </a:spcAft>
              <a:defRPr sz="6000">
                <a:solidFill>
                  <a:schemeClr val="tx2"/>
                </a:solidFill>
                <a:latin typeface="+mj-lt"/>
              </a:defRPr>
            </a:lvl1pPr>
            <a:lvl2pPr>
              <a:defRPr sz="6000"/>
            </a:lvl2pPr>
            <a:lvl3pPr>
              <a:defRPr sz="6000"/>
            </a:lvl3pPr>
            <a:lvl4pPr>
              <a:defRPr sz="6000"/>
            </a:lvl4pPr>
            <a:lvl5pPr>
              <a:defRPr sz="6000"/>
            </a:lvl5pPr>
          </a:lstStyle>
          <a:p>
            <a:pPr lvl="0"/>
            <a:r>
              <a:rPr lang="en-US"/>
              <a:t>Click to edit Master text styles</a:t>
            </a:r>
          </a:p>
        </p:txBody>
      </p:sp>
    </p:spTree>
    <p:extLst>
      <p:ext uri="{BB962C8B-B14F-4D97-AF65-F5344CB8AC3E}">
        <p14:creationId xmlns:p14="http://schemas.microsoft.com/office/powerpoint/2010/main" val="592055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E6B96C-AA57-43F8-9151-BB1F7028021E}"/>
              </a:ext>
            </a:extLst>
          </p:cNvPr>
          <p:cNvSpPr>
            <a:spLocks noChangeAspect="1"/>
          </p:cNvSpPr>
          <p:nvPr userDrawn="1"/>
        </p:nvSpPr>
        <p:spPr>
          <a:xfrm>
            <a:off x="360362" y="1263838"/>
            <a:ext cx="5363507" cy="7729350"/>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64E6120-FA5B-41F7-87CA-2D5D02C79658}"/>
              </a:ext>
            </a:extLst>
          </p:cNvPr>
          <p:cNvSpPr>
            <a:spLocks noGrp="1"/>
          </p:cNvSpPr>
          <p:nvPr>
            <p:ph type="ctrTitle" hasCustomPrompt="1"/>
          </p:nvPr>
        </p:nvSpPr>
        <p:spPr>
          <a:xfrm>
            <a:off x="607174" y="1514262"/>
            <a:ext cx="4872570" cy="3680038"/>
          </a:xfrm>
        </p:spPr>
        <p:txBody>
          <a:bodyPr wrap="square" anchor="t" anchorCtr="0">
            <a:noAutofit/>
          </a:bodyPr>
          <a:lstStyle>
            <a:lvl1pPr algn="l">
              <a:defRPr sz="6000">
                <a:solidFill>
                  <a:schemeClr val="tx2"/>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81040131-BD42-460D-BE91-30A53F6F59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Tree>
    <p:extLst>
      <p:ext uri="{BB962C8B-B14F-4D97-AF65-F5344CB8AC3E}">
        <p14:creationId xmlns:p14="http://schemas.microsoft.com/office/powerpoint/2010/main" val="491283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68D4FF32-2208-46D2-A50E-E40C081636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363" y="313438"/>
            <a:ext cx="786440" cy="316800"/>
          </a:xfrm>
          <a:prstGeom prst="rect">
            <a:avLst/>
          </a:prstGeom>
        </p:spPr>
      </p:pic>
      <p:sp>
        <p:nvSpPr>
          <p:cNvPr id="19" name="TextBox 18">
            <a:extLst>
              <a:ext uri="{FF2B5EF4-FFF2-40B4-BE49-F238E27FC236}">
                <a16:creationId xmlns:a16="http://schemas.microsoft.com/office/drawing/2014/main" id="{6A765C5A-36D4-4C03-B742-9AC220B01B0F}"/>
              </a:ext>
            </a:extLst>
          </p:cNvPr>
          <p:cNvSpPr txBox="1"/>
          <p:nvPr userDrawn="1">
            <p:custDataLst>
              <p:tags r:id="rId1"/>
            </p:custDataLst>
          </p:nvPr>
        </p:nvSpPr>
        <p:spPr>
          <a:xfrm>
            <a:off x="360614" y="8839300"/>
            <a:ext cx="237404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a:solidFill>
                  <a:schemeClr val="tx2"/>
                </a:solidFill>
                <a:latin typeface="+mn-lt"/>
                <a:ea typeface="+mn-ea"/>
                <a:cs typeface="+mn-cs"/>
              </a:rPr>
              <a:t>Document Classification: KPMG Public</a:t>
            </a:r>
          </a:p>
        </p:txBody>
      </p:sp>
      <p:sp>
        <p:nvSpPr>
          <p:cNvPr id="20" name="Text Placeholder 2">
            <a:extLst>
              <a:ext uri="{FF2B5EF4-FFF2-40B4-BE49-F238E27FC236}">
                <a16:creationId xmlns:a16="http://schemas.microsoft.com/office/drawing/2014/main" id="{DB6FF3BE-2CAD-40C1-ACBE-E61E5972CC45}"/>
              </a:ext>
            </a:extLst>
          </p:cNvPr>
          <p:cNvSpPr>
            <a:spLocks noGrp="1"/>
          </p:cNvSpPr>
          <p:nvPr>
            <p:ph type="body" sz="quarter" idx="10"/>
          </p:nvPr>
        </p:nvSpPr>
        <p:spPr>
          <a:xfrm>
            <a:off x="360363" y="6009760"/>
            <a:ext cx="4781653" cy="2522349"/>
          </a:xfrm>
        </p:spPr>
        <p:txBody>
          <a:bodyPr anchor="b"/>
          <a:lstStyle>
            <a:lvl1pPr>
              <a:spcAft>
                <a:spcPts val="1000"/>
              </a:spcAft>
              <a:defRPr sz="1000" b="0">
                <a:solidFill>
                  <a:schemeClr val="tx2"/>
                </a:solidFill>
              </a:defRPr>
            </a:lvl1pPr>
            <a:lvl2pPr>
              <a:spcAft>
                <a:spcPts val="1000"/>
              </a:spcAft>
              <a:defRPr sz="1000" b="0">
                <a:solidFill>
                  <a:schemeClr val="tx2"/>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B89FB8AA-8EE9-45F2-B47C-8E09798640F8}"/>
              </a:ext>
            </a:extLst>
          </p:cNvPr>
          <p:cNvSpPr>
            <a:spLocks noGrp="1"/>
          </p:cNvSpPr>
          <p:nvPr>
            <p:ph type="body" sz="quarter" idx="14"/>
          </p:nvPr>
        </p:nvSpPr>
        <p:spPr>
          <a:xfrm>
            <a:off x="360363" y="5672674"/>
            <a:ext cx="2411738" cy="119064"/>
          </a:xfrm>
        </p:spPr>
        <p:txBody>
          <a:bodyPr/>
          <a:lstStyle>
            <a:lvl1pPr>
              <a:buFontTx/>
              <a:buNone/>
              <a:defRPr sz="11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22" name="Group 21">
            <a:extLst>
              <a:ext uri="{FF2B5EF4-FFF2-40B4-BE49-F238E27FC236}">
                <a16:creationId xmlns:a16="http://schemas.microsoft.com/office/drawing/2014/main" id="{0BCAA5A5-7C05-4BF8-B415-F41B90CDE5FD}"/>
              </a:ext>
            </a:extLst>
          </p:cNvPr>
          <p:cNvGrpSpPr/>
          <p:nvPr userDrawn="1"/>
        </p:nvGrpSpPr>
        <p:grpSpPr>
          <a:xfrm>
            <a:off x="369827" y="5202238"/>
            <a:ext cx="2023200" cy="367957"/>
            <a:chOff x="998476" y="2881529"/>
            <a:chExt cx="2023200" cy="367957"/>
          </a:xfrm>
        </p:grpSpPr>
        <p:sp>
          <p:nvSpPr>
            <p:cNvPr id="23" name="Rectangle 22">
              <a:extLst>
                <a:ext uri="{FF2B5EF4-FFF2-40B4-BE49-F238E27FC236}">
                  <a16:creationId xmlns:a16="http://schemas.microsoft.com/office/drawing/2014/main" id="{BD00E1AB-4E5F-4B14-83BD-87E2E20E2FC6}"/>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4" name="Rectangle 23">
              <a:extLst>
                <a:ext uri="{FF2B5EF4-FFF2-40B4-BE49-F238E27FC236}">
                  <a16:creationId xmlns:a16="http://schemas.microsoft.com/office/drawing/2014/main" id="{6760E3E8-090A-4167-96E1-215111DDC0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5" name="Rectangle 24">
              <a:extLst>
                <a:ext uri="{FF2B5EF4-FFF2-40B4-BE49-F238E27FC236}">
                  <a16:creationId xmlns:a16="http://schemas.microsoft.com/office/drawing/2014/main" id="{3CF9F6E3-4405-44EC-8D16-2B155770CFA2}"/>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6" name="Rectangle 25">
              <a:extLst>
                <a:ext uri="{FF2B5EF4-FFF2-40B4-BE49-F238E27FC236}">
                  <a16:creationId xmlns:a16="http://schemas.microsoft.com/office/drawing/2014/main" id="{A9FA151D-5A68-41A0-AF37-E3BAF1986317}"/>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7" name="Picture 26">
              <a:extLst>
                <a:ext uri="{FF2B5EF4-FFF2-40B4-BE49-F238E27FC236}">
                  <a16:creationId xmlns:a16="http://schemas.microsoft.com/office/drawing/2014/main" id="{121B440B-E6DA-4BCC-A376-B3CDE6D612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8" name="Picture 27" descr="Icon&#10;&#10;Description automatically generated">
              <a:extLst>
                <a:ext uri="{FF2B5EF4-FFF2-40B4-BE49-F238E27FC236}">
                  <a16:creationId xmlns:a16="http://schemas.microsoft.com/office/drawing/2014/main" id="{D11976D0-611F-42E3-9A21-41B9310049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9" name="Picture 28" descr="Logo&#10;&#10;Description automatically generated">
              <a:extLst>
                <a:ext uri="{FF2B5EF4-FFF2-40B4-BE49-F238E27FC236}">
                  <a16:creationId xmlns:a16="http://schemas.microsoft.com/office/drawing/2014/main" id="{E15608CE-5CD5-4C21-A5A7-2C8CE0C011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30" name="Picture 29" descr="Logo&#10;&#10;Description automatically generated">
              <a:extLst>
                <a:ext uri="{FF2B5EF4-FFF2-40B4-BE49-F238E27FC236}">
                  <a16:creationId xmlns:a16="http://schemas.microsoft.com/office/drawing/2014/main" id="{C223A99E-54A8-4126-AB3C-B358E7D1B8F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1" name="Picture 30" descr="Icon&#10;&#10;Description automatically generated">
              <a:extLst>
                <a:ext uri="{FF2B5EF4-FFF2-40B4-BE49-F238E27FC236}">
                  <a16:creationId xmlns:a16="http://schemas.microsoft.com/office/drawing/2014/main" id="{7317509A-4B6B-4B56-80FE-691484FB71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spTree>
    <p:extLst>
      <p:ext uri="{BB962C8B-B14F-4D97-AF65-F5344CB8AC3E}">
        <p14:creationId xmlns:p14="http://schemas.microsoft.com/office/powerpoint/2010/main" val="2352093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345F-DA84-4A2C-B506-08A234336136}"/>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8B0195EB-1EAB-4DAB-95A6-ED715CF0EAF7}"/>
              </a:ext>
            </a:extLst>
          </p:cNvPr>
          <p:cNvSpPr/>
          <p:nvPr userDrawn="1"/>
        </p:nvSpPr>
        <p:spPr>
          <a:xfrm>
            <a:off x="377213" y="2349721"/>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4AFD1092-98B5-429A-9064-0BC097F61B6A}"/>
              </a:ext>
            </a:extLst>
          </p:cNvPr>
          <p:cNvSpPr/>
          <p:nvPr userDrawn="1"/>
        </p:nvSpPr>
        <p:spPr>
          <a:xfrm>
            <a:off x="377213" y="1835159"/>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8442D33E-FAA9-4FB6-9897-FDB708399EFD}"/>
              </a:ext>
            </a:extLst>
          </p:cNvPr>
          <p:cNvSpPr/>
          <p:nvPr userDrawn="1"/>
        </p:nvSpPr>
        <p:spPr>
          <a:xfrm>
            <a:off x="377213" y="2864282"/>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19A64E46-F940-42A8-873A-979C88220DCC}"/>
              </a:ext>
            </a:extLst>
          </p:cNvPr>
          <p:cNvSpPr/>
          <p:nvPr userDrawn="1"/>
        </p:nvSpPr>
        <p:spPr>
          <a:xfrm>
            <a:off x="377213" y="3378844"/>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TextBox 7">
            <a:extLst>
              <a:ext uri="{FF2B5EF4-FFF2-40B4-BE49-F238E27FC236}">
                <a16:creationId xmlns:a16="http://schemas.microsoft.com/office/drawing/2014/main" id="{A0B2B4CB-C24B-4D43-A3D8-D41CDEDC3A7B}"/>
              </a:ext>
            </a:extLst>
          </p:cNvPr>
          <p:cNvSpPr txBox="1"/>
          <p:nvPr userDrawn="1"/>
        </p:nvSpPr>
        <p:spPr>
          <a:xfrm>
            <a:off x="362744" y="1433513"/>
            <a:ext cx="1364046" cy="138499"/>
          </a:xfrm>
          <a:prstGeom prst="rect">
            <a:avLst/>
          </a:prstGeom>
          <a:noFill/>
        </p:spPr>
        <p:txBody>
          <a:bodyPr wrap="square" lIns="0" tIns="0" rIns="0" bIns="0" rtlCol="0">
            <a:spAutoFit/>
          </a:bodyPr>
          <a:lstStyle/>
          <a:p>
            <a:pPr algn="l">
              <a:spcAft>
                <a:spcPts val="600"/>
              </a:spcAft>
            </a:pPr>
            <a:r>
              <a:rPr lang="en-US" sz="900" b="1">
                <a:solidFill>
                  <a:sysClr val="windowText" lastClr="000000"/>
                </a:solidFill>
              </a:rPr>
              <a:t>Primary Colors</a:t>
            </a:r>
          </a:p>
        </p:txBody>
      </p:sp>
      <p:sp>
        <p:nvSpPr>
          <p:cNvPr id="9" name="TextBox 8">
            <a:extLst>
              <a:ext uri="{FF2B5EF4-FFF2-40B4-BE49-F238E27FC236}">
                <a16:creationId xmlns:a16="http://schemas.microsoft.com/office/drawing/2014/main" id="{A0813CCD-B66D-4E42-A647-E33B4584295A}"/>
              </a:ext>
            </a:extLst>
          </p:cNvPr>
          <p:cNvSpPr txBox="1"/>
          <p:nvPr userDrawn="1"/>
        </p:nvSpPr>
        <p:spPr>
          <a:xfrm>
            <a:off x="1300544" y="2950231"/>
            <a:ext cx="866904" cy="248786"/>
          </a:xfrm>
          <a:prstGeom prst="rect">
            <a:avLst/>
          </a:prstGeom>
          <a:noFill/>
        </p:spPr>
        <p:txBody>
          <a:bodyPr wrap="square" lIns="54610" tIns="54610" rIns="54610" bIns="54610" rtlCol="0" anchor="ctr">
            <a:noAutofit/>
          </a:bodyPr>
          <a:lstStyle/>
          <a:p>
            <a:pPr algn="l">
              <a:spcAft>
                <a:spcPts val="600"/>
              </a:spcAft>
            </a:pPr>
            <a:r>
              <a:rPr lang="en-GB" sz="900"/>
              <a:t>Dark Blue</a:t>
            </a:r>
          </a:p>
        </p:txBody>
      </p:sp>
      <p:sp>
        <p:nvSpPr>
          <p:cNvPr id="10" name="TextBox 9">
            <a:extLst>
              <a:ext uri="{FF2B5EF4-FFF2-40B4-BE49-F238E27FC236}">
                <a16:creationId xmlns:a16="http://schemas.microsoft.com/office/drawing/2014/main" id="{40E99A53-1F71-4A3B-9BC4-BA6673424DB6}"/>
              </a:ext>
            </a:extLst>
          </p:cNvPr>
          <p:cNvSpPr txBox="1"/>
          <p:nvPr userDrawn="1"/>
        </p:nvSpPr>
        <p:spPr>
          <a:xfrm>
            <a:off x="1300544" y="1928117"/>
            <a:ext cx="700192" cy="248786"/>
          </a:xfrm>
          <a:prstGeom prst="rect">
            <a:avLst/>
          </a:prstGeom>
          <a:noFill/>
        </p:spPr>
        <p:txBody>
          <a:bodyPr wrap="square" lIns="54610" tIns="54610" rIns="54610" bIns="54610" rtlCol="0" anchor="ctr">
            <a:noAutofit/>
          </a:bodyPr>
          <a:lstStyle/>
          <a:p>
            <a:pPr algn="l">
              <a:spcAft>
                <a:spcPts val="600"/>
              </a:spcAft>
            </a:pPr>
            <a:r>
              <a:rPr lang="en-GB" sz="900"/>
              <a:t>KPMG blue</a:t>
            </a:r>
          </a:p>
        </p:txBody>
      </p:sp>
      <p:sp>
        <p:nvSpPr>
          <p:cNvPr id="11" name="TextBox 10">
            <a:extLst>
              <a:ext uri="{FF2B5EF4-FFF2-40B4-BE49-F238E27FC236}">
                <a16:creationId xmlns:a16="http://schemas.microsoft.com/office/drawing/2014/main" id="{C9731528-9F43-4A99-82EF-3A234EBF885F}"/>
              </a:ext>
            </a:extLst>
          </p:cNvPr>
          <p:cNvSpPr txBox="1"/>
          <p:nvPr userDrawn="1"/>
        </p:nvSpPr>
        <p:spPr>
          <a:xfrm>
            <a:off x="1300544" y="3461288"/>
            <a:ext cx="623248" cy="248786"/>
          </a:xfrm>
          <a:prstGeom prst="rect">
            <a:avLst/>
          </a:prstGeom>
          <a:noFill/>
        </p:spPr>
        <p:txBody>
          <a:bodyPr wrap="square" lIns="54610" tIns="54610" rIns="54610" bIns="54610" rtlCol="0" anchor="ctr">
            <a:noAutofit/>
          </a:bodyPr>
          <a:lstStyle/>
          <a:p>
            <a:pPr algn="l">
              <a:spcAft>
                <a:spcPts val="600"/>
              </a:spcAft>
            </a:pPr>
            <a:r>
              <a:rPr lang="en-GB" sz="900"/>
              <a:t>Light Blue</a:t>
            </a:r>
          </a:p>
        </p:txBody>
      </p:sp>
      <p:grpSp>
        <p:nvGrpSpPr>
          <p:cNvPr id="12" name="Group 11">
            <a:extLst>
              <a:ext uri="{FF2B5EF4-FFF2-40B4-BE49-F238E27FC236}">
                <a16:creationId xmlns:a16="http://schemas.microsoft.com/office/drawing/2014/main" id="{F3F940FF-B3A6-4E73-8A1E-5160DD9883B8}"/>
              </a:ext>
            </a:extLst>
          </p:cNvPr>
          <p:cNvGrpSpPr/>
          <p:nvPr userDrawn="1"/>
        </p:nvGrpSpPr>
        <p:grpSpPr>
          <a:xfrm>
            <a:off x="2378505" y="1835159"/>
            <a:ext cx="2177326" cy="411225"/>
            <a:chOff x="2992848" y="1717717"/>
            <a:chExt cx="2177326" cy="411225"/>
          </a:xfrm>
        </p:grpSpPr>
        <p:sp>
          <p:nvSpPr>
            <p:cNvPr id="75" name="Rectangle 74">
              <a:extLst>
                <a:ext uri="{FF2B5EF4-FFF2-40B4-BE49-F238E27FC236}">
                  <a16:creationId xmlns:a16="http://schemas.microsoft.com/office/drawing/2014/main" id="{7502DBDB-14FE-489A-808D-60390710135E}"/>
                </a:ext>
              </a:extLst>
            </p:cNvPr>
            <p:cNvSpPr/>
            <p:nvPr userDrawn="1"/>
          </p:nvSpPr>
          <p:spPr>
            <a:xfrm>
              <a:off x="2992848" y="1717717"/>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76" name="TextBox 75">
              <a:extLst>
                <a:ext uri="{FF2B5EF4-FFF2-40B4-BE49-F238E27FC236}">
                  <a16:creationId xmlns:a16="http://schemas.microsoft.com/office/drawing/2014/main" id="{1216E375-1A2C-4384-827A-34C47BD3A1BC}"/>
                </a:ext>
              </a:extLst>
            </p:cNvPr>
            <p:cNvSpPr txBox="1"/>
            <p:nvPr userDrawn="1"/>
          </p:nvSpPr>
          <p:spPr>
            <a:xfrm>
              <a:off x="3916179" y="1802518"/>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grpSp>
      <p:sp>
        <p:nvSpPr>
          <p:cNvPr id="13" name="TextBox 12">
            <a:extLst>
              <a:ext uri="{FF2B5EF4-FFF2-40B4-BE49-F238E27FC236}">
                <a16:creationId xmlns:a16="http://schemas.microsoft.com/office/drawing/2014/main" id="{671C8E01-A59B-4E10-9790-6DDDE4AE339B}"/>
              </a:ext>
            </a:extLst>
          </p:cNvPr>
          <p:cNvSpPr txBox="1"/>
          <p:nvPr userDrawn="1"/>
        </p:nvSpPr>
        <p:spPr>
          <a:xfrm>
            <a:off x="1300544" y="2439174"/>
            <a:ext cx="706604" cy="248786"/>
          </a:xfrm>
          <a:prstGeom prst="rect">
            <a:avLst/>
          </a:prstGeom>
          <a:noFill/>
        </p:spPr>
        <p:txBody>
          <a:bodyPr wrap="square" lIns="54610" tIns="54610" rIns="54610" bIns="54610" rtlCol="0" anchor="ctr">
            <a:noAutofit/>
          </a:bodyPr>
          <a:lstStyle/>
          <a:p>
            <a:pPr algn="l">
              <a:spcAft>
                <a:spcPts val="600"/>
              </a:spcAft>
            </a:pPr>
            <a:r>
              <a:rPr lang="en-GB" sz="900"/>
              <a:t>Cobalt Blue</a:t>
            </a:r>
          </a:p>
        </p:txBody>
      </p:sp>
      <p:sp>
        <p:nvSpPr>
          <p:cNvPr id="14" name="Rectangle 13">
            <a:extLst>
              <a:ext uri="{FF2B5EF4-FFF2-40B4-BE49-F238E27FC236}">
                <a16:creationId xmlns:a16="http://schemas.microsoft.com/office/drawing/2014/main" id="{91DDCEB7-A0B3-4716-9DD2-FF9DCE9C0E91}"/>
              </a:ext>
            </a:extLst>
          </p:cNvPr>
          <p:cNvSpPr/>
          <p:nvPr userDrawn="1"/>
        </p:nvSpPr>
        <p:spPr>
          <a:xfrm>
            <a:off x="377213" y="3887012"/>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5" name="Rectangle 14">
            <a:extLst>
              <a:ext uri="{FF2B5EF4-FFF2-40B4-BE49-F238E27FC236}">
                <a16:creationId xmlns:a16="http://schemas.microsoft.com/office/drawing/2014/main" id="{CB4C8121-3971-4CE9-A3BB-24038BC23266}"/>
              </a:ext>
            </a:extLst>
          </p:cNvPr>
          <p:cNvSpPr/>
          <p:nvPr userDrawn="1"/>
        </p:nvSpPr>
        <p:spPr>
          <a:xfrm>
            <a:off x="377213" y="4401572"/>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6" name="Rectangle 15">
            <a:extLst>
              <a:ext uri="{FF2B5EF4-FFF2-40B4-BE49-F238E27FC236}">
                <a16:creationId xmlns:a16="http://schemas.microsoft.com/office/drawing/2014/main" id="{077C07A9-16B0-4F96-92CF-8D88C56C4DEA}"/>
              </a:ext>
            </a:extLst>
          </p:cNvPr>
          <p:cNvSpPr/>
          <p:nvPr userDrawn="1"/>
        </p:nvSpPr>
        <p:spPr>
          <a:xfrm>
            <a:off x="377213" y="4909740"/>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7" name="TextBox 16">
            <a:extLst>
              <a:ext uri="{FF2B5EF4-FFF2-40B4-BE49-F238E27FC236}">
                <a16:creationId xmlns:a16="http://schemas.microsoft.com/office/drawing/2014/main" id="{6CBFEF95-68D9-42E6-9983-BEAD112F42A0}"/>
              </a:ext>
            </a:extLst>
          </p:cNvPr>
          <p:cNvSpPr txBox="1"/>
          <p:nvPr userDrawn="1"/>
        </p:nvSpPr>
        <p:spPr>
          <a:xfrm>
            <a:off x="1300544" y="3968842"/>
            <a:ext cx="713016" cy="248786"/>
          </a:xfrm>
          <a:prstGeom prst="rect">
            <a:avLst/>
          </a:prstGeom>
          <a:noFill/>
        </p:spPr>
        <p:txBody>
          <a:bodyPr wrap="square" lIns="54610" tIns="54610" rIns="54610" bIns="54610" rtlCol="0" anchor="ctr">
            <a:noAutofit/>
          </a:bodyPr>
          <a:lstStyle/>
          <a:p>
            <a:pPr algn="l">
              <a:spcAft>
                <a:spcPts val="600"/>
              </a:spcAft>
            </a:pPr>
            <a:r>
              <a:rPr lang="en-GB" sz="900"/>
              <a:t>Pacific Blue</a:t>
            </a:r>
          </a:p>
        </p:txBody>
      </p:sp>
      <p:sp>
        <p:nvSpPr>
          <p:cNvPr id="18" name="TextBox 17">
            <a:extLst>
              <a:ext uri="{FF2B5EF4-FFF2-40B4-BE49-F238E27FC236}">
                <a16:creationId xmlns:a16="http://schemas.microsoft.com/office/drawing/2014/main" id="{E0222A5B-948D-4756-A4F3-4A2005C14447}"/>
              </a:ext>
            </a:extLst>
          </p:cNvPr>
          <p:cNvSpPr txBox="1"/>
          <p:nvPr userDrawn="1"/>
        </p:nvSpPr>
        <p:spPr>
          <a:xfrm>
            <a:off x="1300544" y="4479899"/>
            <a:ext cx="443711" cy="248786"/>
          </a:xfrm>
          <a:prstGeom prst="rect">
            <a:avLst/>
          </a:prstGeom>
          <a:noFill/>
        </p:spPr>
        <p:txBody>
          <a:bodyPr wrap="square" lIns="54610" tIns="54610" rIns="54610" bIns="54610" rtlCol="0" anchor="ctr">
            <a:noAutofit/>
          </a:bodyPr>
          <a:lstStyle/>
          <a:p>
            <a:pPr algn="l">
              <a:spcAft>
                <a:spcPts val="600"/>
              </a:spcAft>
            </a:pPr>
            <a:r>
              <a:rPr lang="en-GB" sz="900"/>
              <a:t>Purple</a:t>
            </a:r>
          </a:p>
        </p:txBody>
      </p:sp>
      <p:sp>
        <p:nvSpPr>
          <p:cNvPr id="19" name="TextBox 18">
            <a:extLst>
              <a:ext uri="{FF2B5EF4-FFF2-40B4-BE49-F238E27FC236}">
                <a16:creationId xmlns:a16="http://schemas.microsoft.com/office/drawing/2014/main" id="{A24C20C7-59A7-4CD8-8B41-0AE3B0A0337A}"/>
              </a:ext>
            </a:extLst>
          </p:cNvPr>
          <p:cNvSpPr txBox="1"/>
          <p:nvPr userDrawn="1"/>
        </p:nvSpPr>
        <p:spPr>
          <a:xfrm>
            <a:off x="1300544" y="4990959"/>
            <a:ext cx="334707" cy="248786"/>
          </a:xfrm>
          <a:prstGeom prst="rect">
            <a:avLst/>
          </a:prstGeom>
          <a:noFill/>
        </p:spPr>
        <p:txBody>
          <a:bodyPr wrap="square" lIns="54610" tIns="54610" rIns="54610" bIns="54610" rtlCol="0" anchor="ctr">
            <a:noAutofit/>
          </a:bodyPr>
          <a:lstStyle/>
          <a:p>
            <a:pPr algn="l">
              <a:spcAft>
                <a:spcPts val="600"/>
              </a:spcAft>
            </a:pPr>
            <a:r>
              <a:rPr lang="en-GB" sz="900"/>
              <a:t>Pink</a:t>
            </a:r>
          </a:p>
        </p:txBody>
      </p:sp>
      <p:sp>
        <p:nvSpPr>
          <p:cNvPr id="20" name="TextBox 19">
            <a:extLst>
              <a:ext uri="{FF2B5EF4-FFF2-40B4-BE49-F238E27FC236}">
                <a16:creationId xmlns:a16="http://schemas.microsoft.com/office/drawing/2014/main" id="{6815E85D-249F-4FF0-B83E-F8D40D252216}"/>
              </a:ext>
            </a:extLst>
          </p:cNvPr>
          <p:cNvSpPr txBox="1"/>
          <p:nvPr userDrawn="1"/>
        </p:nvSpPr>
        <p:spPr>
          <a:xfrm>
            <a:off x="2371710" y="1433513"/>
            <a:ext cx="1946348" cy="276999"/>
          </a:xfrm>
          <a:prstGeom prst="rect">
            <a:avLst/>
          </a:prstGeom>
          <a:noFill/>
        </p:spPr>
        <p:txBody>
          <a:bodyPr wrap="square" lIns="0" tIns="0" rIns="0" bIns="0" rtlCol="0">
            <a:spAutoFit/>
          </a:bodyPr>
          <a:lstStyle/>
          <a:p>
            <a:pPr algn="l">
              <a:spcAft>
                <a:spcPts val="600"/>
              </a:spcAft>
            </a:pPr>
            <a:r>
              <a:rPr lang="en-US" sz="900" b="1">
                <a:solidFill>
                  <a:sysClr val="windowText" lastClr="000000"/>
                </a:solidFill>
              </a:rPr>
              <a:t>Accent Colors for Infographics and charts only</a:t>
            </a:r>
          </a:p>
        </p:txBody>
      </p:sp>
      <p:sp>
        <p:nvSpPr>
          <p:cNvPr id="21" name="Rectangle 20">
            <a:extLst>
              <a:ext uri="{FF2B5EF4-FFF2-40B4-BE49-F238E27FC236}">
                <a16:creationId xmlns:a16="http://schemas.microsoft.com/office/drawing/2014/main" id="{811D5B88-8045-4DB1-97BF-D0E2A9F38220}"/>
              </a:ext>
            </a:extLst>
          </p:cNvPr>
          <p:cNvSpPr/>
          <p:nvPr userDrawn="1"/>
        </p:nvSpPr>
        <p:spPr>
          <a:xfrm>
            <a:off x="2378505" y="2343327"/>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22" name="Rectangle 21">
            <a:extLst>
              <a:ext uri="{FF2B5EF4-FFF2-40B4-BE49-F238E27FC236}">
                <a16:creationId xmlns:a16="http://schemas.microsoft.com/office/drawing/2014/main" id="{24B7FFDA-FA89-4F1C-B32C-C13179005660}"/>
              </a:ext>
            </a:extLst>
          </p:cNvPr>
          <p:cNvSpPr/>
          <p:nvPr userDrawn="1"/>
        </p:nvSpPr>
        <p:spPr>
          <a:xfrm>
            <a:off x="2378505" y="2857889"/>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23" name="Rectangle 22">
            <a:extLst>
              <a:ext uri="{FF2B5EF4-FFF2-40B4-BE49-F238E27FC236}">
                <a16:creationId xmlns:a16="http://schemas.microsoft.com/office/drawing/2014/main" id="{59910D7F-A651-4E01-A638-ADFB3D730919}"/>
              </a:ext>
            </a:extLst>
          </p:cNvPr>
          <p:cNvSpPr/>
          <p:nvPr userDrawn="1"/>
        </p:nvSpPr>
        <p:spPr>
          <a:xfrm>
            <a:off x="2378505" y="3372450"/>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24" name="Rectangle 23">
            <a:extLst>
              <a:ext uri="{FF2B5EF4-FFF2-40B4-BE49-F238E27FC236}">
                <a16:creationId xmlns:a16="http://schemas.microsoft.com/office/drawing/2014/main" id="{7C12F51E-A547-4D58-8829-2EBA711821BF}"/>
              </a:ext>
            </a:extLst>
          </p:cNvPr>
          <p:cNvSpPr/>
          <p:nvPr userDrawn="1"/>
        </p:nvSpPr>
        <p:spPr>
          <a:xfrm>
            <a:off x="2378505" y="3887012"/>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25" name="Rectangle 24">
            <a:extLst>
              <a:ext uri="{FF2B5EF4-FFF2-40B4-BE49-F238E27FC236}">
                <a16:creationId xmlns:a16="http://schemas.microsoft.com/office/drawing/2014/main" id="{8C99C734-3043-42F0-8622-4BEA076A9D9F}"/>
              </a:ext>
            </a:extLst>
          </p:cNvPr>
          <p:cNvSpPr/>
          <p:nvPr userDrawn="1"/>
        </p:nvSpPr>
        <p:spPr>
          <a:xfrm>
            <a:off x="2378505" y="4401572"/>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26" name="Rectangle 25">
            <a:extLst>
              <a:ext uri="{FF2B5EF4-FFF2-40B4-BE49-F238E27FC236}">
                <a16:creationId xmlns:a16="http://schemas.microsoft.com/office/drawing/2014/main" id="{BB15D257-417A-4335-A563-AD4F4A013170}"/>
              </a:ext>
            </a:extLst>
          </p:cNvPr>
          <p:cNvSpPr/>
          <p:nvPr userDrawn="1"/>
        </p:nvSpPr>
        <p:spPr>
          <a:xfrm>
            <a:off x="2378505" y="4909740"/>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27" name="Rectangle 26">
            <a:extLst>
              <a:ext uri="{FF2B5EF4-FFF2-40B4-BE49-F238E27FC236}">
                <a16:creationId xmlns:a16="http://schemas.microsoft.com/office/drawing/2014/main" id="{D0FCF92E-5C86-4C08-BEB7-28393FDAA01E}"/>
              </a:ext>
            </a:extLst>
          </p:cNvPr>
          <p:cNvSpPr/>
          <p:nvPr userDrawn="1"/>
        </p:nvSpPr>
        <p:spPr>
          <a:xfrm>
            <a:off x="2378505" y="5424300"/>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sp>
        <p:nvSpPr>
          <p:cNvPr id="28" name="TextBox 27">
            <a:extLst>
              <a:ext uri="{FF2B5EF4-FFF2-40B4-BE49-F238E27FC236}">
                <a16:creationId xmlns:a16="http://schemas.microsoft.com/office/drawing/2014/main" id="{E6FA7EBC-DFA1-4BBE-9D9E-57DA5AE15D29}"/>
              </a:ext>
            </a:extLst>
          </p:cNvPr>
          <p:cNvSpPr txBox="1"/>
          <p:nvPr userDrawn="1"/>
        </p:nvSpPr>
        <p:spPr>
          <a:xfrm>
            <a:off x="3350278" y="3458399"/>
            <a:ext cx="610424" cy="248786"/>
          </a:xfrm>
          <a:prstGeom prst="rect">
            <a:avLst/>
          </a:prstGeom>
          <a:noFill/>
        </p:spPr>
        <p:txBody>
          <a:bodyPr wrap="square" lIns="54610" tIns="54610" rIns="54610" bIns="54610" rtlCol="0" anchor="ctr">
            <a:noAutofit/>
          </a:bodyPr>
          <a:lstStyle/>
          <a:p>
            <a:pPr algn="l">
              <a:spcAft>
                <a:spcPts val="600"/>
              </a:spcAft>
            </a:pPr>
            <a:r>
              <a:rPr lang="en-GB" sz="900"/>
              <a:t>Dark Pink</a:t>
            </a:r>
          </a:p>
        </p:txBody>
      </p:sp>
      <p:sp>
        <p:nvSpPr>
          <p:cNvPr id="29" name="TextBox 28">
            <a:extLst>
              <a:ext uri="{FF2B5EF4-FFF2-40B4-BE49-F238E27FC236}">
                <a16:creationId xmlns:a16="http://schemas.microsoft.com/office/drawing/2014/main" id="{4E9DB282-CF6E-4957-A84C-AF09583577F4}"/>
              </a:ext>
            </a:extLst>
          </p:cNvPr>
          <p:cNvSpPr txBox="1"/>
          <p:nvPr userDrawn="1"/>
        </p:nvSpPr>
        <p:spPr>
          <a:xfrm>
            <a:off x="3350278" y="2436285"/>
            <a:ext cx="719428" cy="248786"/>
          </a:xfrm>
          <a:prstGeom prst="rect">
            <a:avLst/>
          </a:prstGeom>
          <a:noFill/>
        </p:spPr>
        <p:txBody>
          <a:bodyPr wrap="square" lIns="54610" tIns="54610" rIns="54610" bIns="54610" rtlCol="0" anchor="ctr">
            <a:noAutofit/>
          </a:bodyPr>
          <a:lstStyle/>
          <a:p>
            <a:pPr algn="l">
              <a:spcAft>
                <a:spcPts val="600"/>
              </a:spcAft>
            </a:pPr>
            <a:r>
              <a:rPr lang="en-GB" sz="900"/>
              <a:t>Dark Purple</a:t>
            </a:r>
          </a:p>
        </p:txBody>
      </p:sp>
      <p:sp>
        <p:nvSpPr>
          <p:cNvPr id="30" name="TextBox 29">
            <a:extLst>
              <a:ext uri="{FF2B5EF4-FFF2-40B4-BE49-F238E27FC236}">
                <a16:creationId xmlns:a16="http://schemas.microsoft.com/office/drawing/2014/main" id="{C0F43072-69CE-4C1D-B66F-4125C1BC5A05}"/>
              </a:ext>
            </a:extLst>
          </p:cNvPr>
          <p:cNvSpPr txBox="1"/>
          <p:nvPr userDrawn="1"/>
        </p:nvSpPr>
        <p:spPr>
          <a:xfrm>
            <a:off x="3350278" y="3969456"/>
            <a:ext cx="616836" cy="248786"/>
          </a:xfrm>
          <a:prstGeom prst="rect">
            <a:avLst/>
          </a:prstGeom>
          <a:noFill/>
        </p:spPr>
        <p:txBody>
          <a:bodyPr wrap="square" lIns="54610" tIns="54610" rIns="54610" bIns="54610" rtlCol="0" anchor="ctr">
            <a:noAutofit/>
          </a:bodyPr>
          <a:lstStyle/>
          <a:p>
            <a:pPr algn="l">
              <a:spcAft>
                <a:spcPts val="600"/>
              </a:spcAft>
            </a:pPr>
            <a:r>
              <a:rPr lang="en-GB" sz="900"/>
              <a:t>Light Pink</a:t>
            </a:r>
          </a:p>
        </p:txBody>
      </p:sp>
      <p:sp>
        <p:nvSpPr>
          <p:cNvPr id="31" name="TextBox 30">
            <a:extLst>
              <a:ext uri="{FF2B5EF4-FFF2-40B4-BE49-F238E27FC236}">
                <a16:creationId xmlns:a16="http://schemas.microsoft.com/office/drawing/2014/main" id="{DF63D5FE-20D5-4BD4-A403-C262CA2BDCE0}"/>
              </a:ext>
            </a:extLst>
          </p:cNvPr>
          <p:cNvSpPr txBox="1"/>
          <p:nvPr userDrawn="1"/>
        </p:nvSpPr>
        <p:spPr>
          <a:xfrm>
            <a:off x="3350278" y="4480513"/>
            <a:ext cx="706604" cy="248786"/>
          </a:xfrm>
          <a:prstGeom prst="rect">
            <a:avLst/>
          </a:prstGeom>
          <a:noFill/>
        </p:spPr>
        <p:txBody>
          <a:bodyPr wrap="square" lIns="54610" tIns="54610" rIns="54610" bIns="54610" rtlCol="0" anchor="ctr">
            <a:noAutofit/>
          </a:bodyPr>
          <a:lstStyle/>
          <a:p>
            <a:pPr algn="l">
              <a:spcAft>
                <a:spcPts val="600"/>
              </a:spcAft>
            </a:pPr>
            <a:r>
              <a:rPr lang="en-GB" sz="900"/>
              <a:t>Dark Green</a:t>
            </a:r>
          </a:p>
        </p:txBody>
      </p:sp>
      <p:sp>
        <p:nvSpPr>
          <p:cNvPr id="32" name="TextBox 31">
            <a:extLst>
              <a:ext uri="{FF2B5EF4-FFF2-40B4-BE49-F238E27FC236}">
                <a16:creationId xmlns:a16="http://schemas.microsoft.com/office/drawing/2014/main" id="{6A47C7FA-F5ED-4DB7-91FF-135668A2881C}"/>
              </a:ext>
            </a:extLst>
          </p:cNvPr>
          <p:cNvSpPr txBox="1"/>
          <p:nvPr userDrawn="1"/>
        </p:nvSpPr>
        <p:spPr>
          <a:xfrm>
            <a:off x="3350278" y="2947342"/>
            <a:ext cx="725840" cy="248786"/>
          </a:xfrm>
          <a:prstGeom prst="rect">
            <a:avLst/>
          </a:prstGeom>
          <a:noFill/>
        </p:spPr>
        <p:txBody>
          <a:bodyPr wrap="square" lIns="54610" tIns="54610" rIns="54610" bIns="54610" rtlCol="0" anchor="ctr">
            <a:noAutofit/>
          </a:bodyPr>
          <a:lstStyle/>
          <a:p>
            <a:pPr algn="l">
              <a:spcAft>
                <a:spcPts val="600"/>
              </a:spcAft>
            </a:pPr>
            <a:r>
              <a:rPr lang="en-GB" sz="900"/>
              <a:t>Light Purple</a:t>
            </a:r>
          </a:p>
        </p:txBody>
      </p:sp>
      <p:sp>
        <p:nvSpPr>
          <p:cNvPr id="33" name="TextBox 32">
            <a:extLst>
              <a:ext uri="{FF2B5EF4-FFF2-40B4-BE49-F238E27FC236}">
                <a16:creationId xmlns:a16="http://schemas.microsoft.com/office/drawing/2014/main" id="{309E5B38-2873-4828-8359-9D0C9D4A588B}"/>
              </a:ext>
            </a:extLst>
          </p:cNvPr>
          <p:cNvSpPr txBox="1"/>
          <p:nvPr userDrawn="1"/>
        </p:nvSpPr>
        <p:spPr>
          <a:xfrm>
            <a:off x="3350278" y="4991570"/>
            <a:ext cx="430887" cy="248786"/>
          </a:xfrm>
          <a:prstGeom prst="rect">
            <a:avLst/>
          </a:prstGeom>
          <a:noFill/>
        </p:spPr>
        <p:txBody>
          <a:bodyPr wrap="square" lIns="54610" tIns="54610" rIns="54610" bIns="54610" rtlCol="0" anchor="ctr">
            <a:noAutofit/>
          </a:bodyPr>
          <a:lstStyle/>
          <a:p>
            <a:pPr algn="l">
              <a:spcAft>
                <a:spcPts val="600"/>
              </a:spcAft>
            </a:pPr>
            <a:r>
              <a:rPr lang="en-GB" sz="900"/>
              <a:t>Green</a:t>
            </a:r>
          </a:p>
        </p:txBody>
      </p:sp>
      <p:sp>
        <p:nvSpPr>
          <p:cNvPr id="34" name="TextBox 33">
            <a:extLst>
              <a:ext uri="{FF2B5EF4-FFF2-40B4-BE49-F238E27FC236}">
                <a16:creationId xmlns:a16="http://schemas.microsoft.com/office/drawing/2014/main" id="{673A747F-CB9A-4238-9747-1A728F96D992}"/>
              </a:ext>
            </a:extLst>
          </p:cNvPr>
          <p:cNvSpPr txBox="1"/>
          <p:nvPr userDrawn="1"/>
        </p:nvSpPr>
        <p:spPr>
          <a:xfrm>
            <a:off x="3350278" y="5502627"/>
            <a:ext cx="713016" cy="248786"/>
          </a:xfrm>
          <a:prstGeom prst="rect">
            <a:avLst/>
          </a:prstGeom>
          <a:noFill/>
        </p:spPr>
        <p:txBody>
          <a:bodyPr wrap="square" lIns="54610" tIns="54610" rIns="54610" bIns="54610" rtlCol="0" anchor="ctr">
            <a:noAutofit/>
          </a:bodyPr>
          <a:lstStyle/>
          <a:p>
            <a:pPr algn="l">
              <a:spcAft>
                <a:spcPts val="600"/>
              </a:spcAft>
            </a:pPr>
            <a:r>
              <a:rPr lang="en-GB" sz="900"/>
              <a:t>Light Green</a:t>
            </a:r>
          </a:p>
        </p:txBody>
      </p:sp>
      <p:sp>
        <p:nvSpPr>
          <p:cNvPr id="35" name="Rectangle 34">
            <a:extLst>
              <a:ext uri="{FF2B5EF4-FFF2-40B4-BE49-F238E27FC236}">
                <a16:creationId xmlns:a16="http://schemas.microsoft.com/office/drawing/2014/main" id="{3E842AF8-2F3E-401E-8910-5516453E9CD2}"/>
              </a:ext>
            </a:extLst>
          </p:cNvPr>
          <p:cNvSpPr/>
          <p:nvPr userDrawn="1"/>
        </p:nvSpPr>
        <p:spPr>
          <a:xfrm>
            <a:off x="4611068" y="1835159"/>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36" name="Rectangle 35">
            <a:extLst>
              <a:ext uri="{FF2B5EF4-FFF2-40B4-BE49-F238E27FC236}">
                <a16:creationId xmlns:a16="http://schemas.microsoft.com/office/drawing/2014/main" id="{9A068F6A-D76E-42C9-BB42-92FEA5D201FF}"/>
              </a:ext>
            </a:extLst>
          </p:cNvPr>
          <p:cNvSpPr/>
          <p:nvPr userDrawn="1"/>
        </p:nvSpPr>
        <p:spPr>
          <a:xfrm>
            <a:off x="4611068" y="2349721"/>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37" name="TextBox 36">
            <a:extLst>
              <a:ext uri="{FF2B5EF4-FFF2-40B4-BE49-F238E27FC236}">
                <a16:creationId xmlns:a16="http://schemas.microsoft.com/office/drawing/2014/main" id="{3AF28A76-D5A9-4676-AAA1-DA408C88023A}"/>
              </a:ext>
            </a:extLst>
          </p:cNvPr>
          <p:cNvSpPr txBox="1"/>
          <p:nvPr userDrawn="1"/>
        </p:nvSpPr>
        <p:spPr>
          <a:xfrm>
            <a:off x="4604273" y="1433513"/>
            <a:ext cx="1545229" cy="276999"/>
          </a:xfrm>
          <a:prstGeom prst="rect">
            <a:avLst/>
          </a:prstGeom>
          <a:noFill/>
        </p:spPr>
        <p:txBody>
          <a:bodyPr wrap="square" lIns="0" tIns="0" rIns="0" bIns="0" rtlCol="0">
            <a:spAutoFit/>
          </a:bodyPr>
          <a:lstStyle/>
          <a:p>
            <a:pPr algn="l">
              <a:spcAft>
                <a:spcPts val="600"/>
              </a:spcAft>
            </a:pPr>
            <a:r>
              <a:rPr lang="en-US" sz="900" b="1">
                <a:solidFill>
                  <a:sysClr val="windowText" lastClr="000000"/>
                </a:solidFill>
              </a:rPr>
              <a:t>Neutrals for Infographics and charts only </a:t>
            </a:r>
          </a:p>
        </p:txBody>
      </p:sp>
      <p:sp>
        <p:nvSpPr>
          <p:cNvPr id="38" name="Rectangle 37">
            <a:extLst>
              <a:ext uri="{FF2B5EF4-FFF2-40B4-BE49-F238E27FC236}">
                <a16:creationId xmlns:a16="http://schemas.microsoft.com/office/drawing/2014/main" id="{CDD65401-FB42-47E2-8347-BD3EF650F0CE}"/>
              </a:ext>
            </a:extLst>
          </p:cNvPr>
          <p:cNvSpPr/>
          <p:nvPr userDrawn="1"/>
        </p:nvSpPr>
        <p:spPr>
          <a:xfrm>
            <a:off x="4611068" y="2864282"/>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39" name="Rectangle 38">
            <a:extLst>
              <a:ext uri="{FF2B5EF4-FFF2-40B4-BE49-F238E27FC236}">
                <a16:creationId xmlns:a16="http://schemas.microsoft.com/office/drawing/2014/main" id="{69BD7629-7A18-4916-80A5-A2ABE5075393}"/>
              </a:ext>
            </a:extLst>
          </p:cNvPr>
          <p:cNvSpPr/>
          <p:nvPr userDrawn="1"/>
        </p:nvSpPr>
        <p:spPr>
          <a:xfrm>
            <a:off x="4611068" y="3378844"/>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40" name="Rectangle 39">
            <a:extLst>
              <a:ext uri="{FF2B5EF4-FFF2-40B4-BE49-F238E27FC236}">
                <a16:creationId xmlns:a16="http://schemas.microsoft.com/office/drawing/2014/main" id="{521CF867-91A7-4DE9-8572-03AB87409FB5}"/>
              </a:ext>
            </a:extLst>
          </p:cNvPr>
          <p:cNvSpPr/>
          <p:nvPr userDrawn="1"/>
        </p:nvSpPr>
        <p:spPr>
          <a:xfrm>
            <a:off x="4611068" y="3893404"/>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41" name="TextBox 40">
            <a:extLst>
              <a:ext uri="{FF2B5EF4-FFF2-40B4-BE49-F238E27FC236}">
                <a16:creationId xmlns:a16="http://schemas.microsoft.com/office/drawing/2014/main" id="{D1A3B130-5F61-4AEB-92E1-E033C7EFFA64}"/>
              </a:ext>
            </a:extLst>
          </p:cNvPr>
          <p:cNvSpPr txBox="1"/>
          <p:nvPr userDrawn="1"/>
        </p:nvSpPr>
        <p:spPr>
          <a:xfrm>
            <a:off x="5582842" y="2950231"/>
            <a:ext cx="456535" cy="248786"/>
          </a:xfrm>
          <a:prstGeom prst="rect">
            <a:avLst/>
          </a:prstGeom>
          <a:noFill/>
        </p:spPr>
        <p:txBody>
          <a:bodyPr wrap="square" lIns="54610" tIns="54610" rIns="54610" bIns="54610" rtlCol="0" anchor="ctr">
            <a:noAutofit/>
          </a:bodyPr>
          <a:lstStyle/>
          <a:p>
            <a:pPr algn="l">
              <a:spcAft>
                <a:spcPts val="600"/>
              </a:spcAft>
            </a:pPr>
            <a:r>
              <a:rPr lang="en-GB" sz="900"/>
              <a:t>Grey 3</a:t>
            </a:r>
          </a:p>
        </p:txBody>
      </p:sp>
      <p:sp>
        <p:nvSpPr>
          <p:cNvPr id="42" name="TextBox 41">
            <a:extLst>
              <a:ext uri="{FF2B5EF4-FFF2-40B4-BE49-F238E27FC236}">
                <a16:creationId xmlns:a16="http://schemas.microsoft.com/office/drawing/2014/main" id="{9E259EFE-B489-4F91-81F9-AAE036CA1FEF}"/>
              </a:ext>
            </a:extLst>
          </p:cNvPr>
          <p:cNvSpPr txBox="1"/>
          <p:nvPr userDrawn="1"/>
        </p:nvSpPr>
        <p:spPr>
          <a:xfrm>
            <a:off x="5582842" y="1928117"/>
            <a:ext cx="456535" cy="248786"/>
          </a:xfrm>
          <a:prstGeom prst="rect">
            <a:avLst/>
          </a:prstGeom>
          <a:noFill/>
        </p:spPr>
        <p:txBody>
          <a:bodyPr wrap="square" lIns="54610" tIns="54610" rIns="54610" bIns="54610" rtlCol="0" anchor="ctr">
            <a:noAutofit/>
          </a:bodyPr>
          <a:lstStyle/>
          <a:p>
            <a:pPr algn="l">
              <a:spcAft>
                <a:spcPts val="600"/>
              </a:spcAft>
            </a:pPr>
            <a:r>
              <a:rPr lang="en-GB" sz="900"/>
              <a:t>Grey 1</a:t>
            </a:r>
          </a:p>
        </p:txBody>
      </p:sp>
      <p:sp>
        <p:nvSpPr>
          <p:cNvPr id="43" name="TextBox 42">
            <a:extLst>
              <a:ext uri="{FF2B5EF4-FFF2-40B4-BE49-F238E27FC236}">
                <a16:creationId xmlns:a16="http://schemas.microsoft.com/office/drawing/2014/main" id="{AFF297AA-1DAF-4D1B-9EA2-EE1A02061584}"/>
              </a:ext>
            </a:extLst>
          </p:cNvPr>
          <p:cNvSpPr txBox="1"/>
          <p:nvPr userDrawn="1"/>
        </p:nvSpPr>
        <p:spPr>
          <a:xfrm>
            <a:off x="5582842" y="3461288"/>
            <a:ext cx="456535" cy="248786"/>
          </a:xfrm>
          <a:prstGeom prst="rect">
            <a:avLst/>
          </a:prstGeom>
          <a:noFill/>
        </p:spPr>
        <p:txBody>
          <a:bodyPr wrap="square" lIns="54610" tIns="54610" rIns="54610" bIns="54610" rtlCol="0" anchor="ctr">
            <a:noAutofit/>
          </a:bodyPr>
          <a:lstStyle/>
          <a:p>
            <a:pPr algn="l">
              <a:spcAft>
                <a:spcPts val="600"/>
              </a:spcAft>
            </a:pPr>
            <a:r>
              <a:rPr lang="en-GB" sz="900"/>
              <a:t>Grey 4</a:t>
            </a:r>
          </a:p>
        </p:txBody>
      </p:sp>
      <p:sp>
        <p:nvSpPr>
          <p:cNvPr id="44" name="TextBox 43">
            <a:extLst>
              <a:ext uri="{FF2B5EF4-FFF2-40B4-BE49-F238E27FC236}">
                <a16:creationId xmlns:a16="http://schemas.microsoft.com/office/drawing/2014/main" id="{DC43B90F-B731-4D7D-AA12-30378DF5B2DB}"/>
              </a:ext>
            </a:extLst>
          </p:cNvPr>
          <p:cNvSpPr txBox="1"/>
          <p:nvPr userDrawn="1"/>
        </p:nvSpPr>
        <p:spPr>
          <a:xfrm>
            <a:off x="5582842" y="3972345"/>
            <a:ext cx="456535" cy="248786"/>
          </a:xfrm>
          <a:prstGeom prst="rect">
            <a:avLst/>
          </a:prstGeom>
          <a:noFill/>
        </p:spPr>
        <p:txBody>
          <a:bodyPr wrap="square" lIns="54610" tIns="54610" rIns="54610" bIns="54610" rtlCol="0" anchor="ctr">
            <a:noAutofit/>
          </a:bodyPr>
          <a:lstStyle/>
          <a:p>
            <a:pPr algn="l">
              <a:spcAft>
                <a:spcPts val="600"/>
              </a:spcAft>
            </a:pPr>
            <a:r>
              <a:rPr lang="en-GB" sz="900"/>
              <a:t>Grey 5</a:t>
            </a:r>
          </a:p>
        </p:txBody>
      </p:sp>
      <p:sp>
        <p:nvSpPr>
          <p:cNvPr id="45" name="TextBox 44">
            <a:extLst>
              <a:ext uri="{FF2B5EF4-FFF2-40B4-BE49-F238E27FC236}">
                <a16:creationId xmlns:a16="http://schemas.microsoft.com/office/drawing/2014/main" id="{0ED9917D-360C-4BCB-9A3D-26AFFE664BC5}"/>
              </a:ext>
            </a:extLst>
          </p:cNvPr>
          <p:cNvSpPr txBox="1"/>
          <p:nvPr userDrawn="1"/>
        </p:nvSpPr>
        <p:spPr>
          <a:xfrm>
            <a:off x="5582842" y="2439174"/>
            <a:ext cx="456535" cy="248786"/>
          </a:xfrm>
          <a:prstGeom prst="rect">
            <a:avLst/>
          </a:prstGeom>
          <a:noFill/>
        </p:spPr>
        <p:txBody>
          <a:bodyPr wrap="square" lIns="54610" tIns="54610" rIns="54610" bIns="54610" rtlCol="0" anchor="ctr">
            <a:noAutofit/>
          </a:bodyPr>
          <a:lstStyle/>
          <a:p>
            <a:pPr algn="l">
              <a:spcAft>
                <a:spcPts val="600"/>
              </a:spcAft>
            </a:pPr>
            <a:r>
              <a:rPr lang="en-GB" sz="900"/>
              <a:t>Grey 2</a:t>
            </a:r>
          </a:p>
        </p:txBody>
      </p:sp>
      <p:sp>
        <p:nvSpPr>
          <p:cNvPr id="46" name="Rectangle 45">
            <a:extLst>
              <a:ext uri="{FF2B5EF4-FFF2-40B4-BE49-F238E27FC236}">
                <a16:creationId xmlns:a16="http://schemas.microsoft.com/office/drawing/2014/main" id="{7E7EEB7F-3DC6-45CE-B9B9-94DC03BB1D47}"/>
              </a:ext>
            </a:extLst>
          </p:cNvPr>
          <p:cNvSpPr>
            <a:spLocks/>
          </p:cNvSpPr>
          <p:nvPr userDrawn="1"/>
        </p:nvSpPr>
        <p:spPr>
          <a:xfrm>
            <a:off x="4604273" y="4407782"/>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47" name="TextBox 46">
            <a:extLst>
              <a:ext uri="{FF2B5EF4-FFF2-40B4-BE49-F238E27FC236}">
                <a16:creationId xmlns:a16="http://schemas.microsoft.com/office/drawing/2014/main" id="{8C48010F-F01F-4695-9C35-F1E2392F224A}"/>
              </a:ext>
            </a:extLst>
          </p:cNvPr>
          <p:cNvSpPr txBox="1"/>
          <p:nvPr userDrawn="1"/>
        </p:nvSpPr>
        <p:spPr>
          <a:xfrm>
            <a:off x="5576047" y="4486723"/>
            <a:ext cx="405239" cy="248786"/>
          </a:xfrm>
          <a:prstGeom prst="rect">
            <a:avLst/>
          </a:prstGeom>
          <a:noFill/>
        </p:spPr>
        <p:txBody>
          <a:bodyPr wrap="square" lIns="54610" tIns="54610" rIns="54610" bIns="54610" rtlCol="0" anchor="ctr">
            <a:noAutofit/>
          </a:bodyPr>
          <a:lstStyle/>
          <a:p>
            <a:pPr algn="l">
              <a:spcAft>
                <a:spcPts val="600"/>
              </a:spcAft>
            </a:pPr>
            <a:r>
              <a:rPr lang="en-GB" sz="900"/>
              <a:t>White</a:t>
            </a:r>
          </a:p>
        </p:txBody>
      </p:sp>
      <p:grpSp>
        <p:nvGrpSpPr>
          <p:cNvPr id="77" name="Group 76">
            <a:extLst>
              <a:ext uri="{FF2B5EF4-FFF2-40B4-BE49-F238E27FC236}">
                <a16:creationId xmlns:a16="http://schemas.microsoft.com/office/drawing/2014/main" id="{5DBCE67F-F4CD-4514-87A2-2B55AF1FFBC5}"/>
              </a:ext>
            </a:extLst>
          </p:cNvPr>
          <p:cNvGrpSpPr/>
          <p:nvPr userDrawn="1"/>
        </p:nvGrpSpPr>
        <p:grpSpPr>
          <a:xfrm>
            <a:off x="360363" y="6466027"/>
            <a:ext cx="6135687" cy="2424252"/>
            <a:chOff x="360363" y="6082994"/>
            <a:chExt cx="6135687" cy="2424252"/>
          </a:xfrm>
        </p:grpSpPr>
        <p:sp>
          <p:nvSpPr>
            <p:cNvPr id="48" name="Rectangle 47">
              <a:extLst>
                <a:ext uri="{FF2B5EF4-FFF2-40B4-BE49-F238E27FC236}">
                  <a16:creationId xmlns:a16="http://schemas.microsoft.com/office/drawing/2014/main" id="{DE6F566F-34C8-4ADF-A9AA-88B0CDF3F7FB}"/>
                </a:ext>
              </a:extLst>
            </p:cNvPr>
            <p:cNvSpPr/>
            <p:nvPr userDrawn="1"/>
          </p:nvSpPr>
          <p:spPr>
            <a:xfrm>
              <a:off x="362744" y="754906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49" name="Rectangle 48">
              <a:extLst>
                <a:ext uri="{FF2B5EF4-FFF2-40B4-BE49-F238E27FC236}">
                  <a16:creationId xmlns:a16="http://schemas.microsoft.com/office/drawing/2014/main" id="{D2A48EE6-9019-438B-8FDC-1B81B082D06C}"/>
                </a:ext>
              </a:extLst>
            </p:cNvPr>
            <p:cNvSpPr/>
            <p:nvPr userDrawn="1"/>
          </p:nvSpPr>
          <p:spPr>
            <a:xfrm>
              <a:off x="360363" y="8078036"/>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0" name="TextBox 49">
              <a:extLst>
                <a:ext uri="{FF2B5EF4-FFF2-40B4-BE49-F238E27FC236}">
                  <a16:creationId xmlns:a16="http://schemas.microsoft.com/office/drawing/2014/main" id="{797AD911-3C82-42B9-AC22-CEAD36788E88}"/>
                </a:ext>
              </a:extLst>
            </p:cNvPr>
            <p:cNvSpPr txBox="1">
              <a:spLocks/>
            </p:cNvSpPr>
            <p:nvPr userDrawn="1"/>
          </p:nvSpPr>
          <p:spPr>
            <a:xfrm>
              <a:off x="1300545" y="7636752"/>
              <a:ext cx="1123568" cy="237066"/>
            </a:xfrm>
            <a:prstGeom prst="rect">
              <a:avLst/>
            </a:prstGeom>
            <a:noFill/>
          </p:spPr>
          <p:txBody>
            <a:bodyPr wrap="square" lIns="0" tIns="0" rIns="0" bIns="0" rtlCol="0" anchor="ctr">
              <a:noAutofit/>
            </a:bodyPr>
            <a:lstStyle/>
            <a:p>
              <a:pPr algn="l">
                <a:spcAft>
                  <a:spcPts val="600"/>
                </a:spcAft>
              </a:pPr>
              <a:r>
                <a:rPr lang="en-GB" sz="900"/>
                <a:t>Purple/</a:t>
              </a:r>
              <a:br>
                <a:rPr lang="en-GB" sz="900"/>
              </a:br>
              <a:r>
                <a:rPr lang="en-GB" sz="900"/>
                <a:t>Cobalt gradient</a:t>
              </a:r>
            </a:p>
          </p:txBody>
        </p:sp>
        <p:sp>
          <p:nvSpPr>
            <p:cNvPr id="51" name="TextBox 50">
              <a:extLst>
                <a:ext uri="{FF2B5EF4-FFF2-40B4-BE49-F238E27FC236}">
                  <a16:creationId xmlns:a16="http://schemas.microsoft.com/office/drawing/2014/main" id="{0CD0D9BD-2F4F-4E9C-BBD0-C6002C7ED216}"/>
                </a:ext>
              </a:extLst>
            </p:cNvPr>
            <p:cNvSpPr txBox="1">
              <a:spLocks/>
            </p:cNvSpPr>
            <p:nvPr userDrawn="1"/>
          </p:nvSpPr>
          <p:spPr>
            <a:xfrm>
              <a:off x="1300546" y="8176374"/>
              <a:ext cx="1123568" cy="237066"/>
            </a:xfrm>
            <a:prstGeom prst="rect">
              <a:avLst/>
            </a:prstGeom>
            <a:noFill/>
          </p:spPr>
          <p:txBody>
            <a:bodyPr wrap="square" lIns="0" tIns="0" rIns="0" bIns="0" rtlCol="0" anchor="ctr">
              <a:noAutofit/>
            </a:bodyPr>
            <a:lstStyle/>
            <a:p>
              <a:pPr algn="l">
                <a:spcAft>
                  <a:spcPts val="600"/>
                </a:spcAft>
              </a:pPr>
              <a:r>
                <a:rPr lang="en-GB" sz="900"/>
                <a:t>Pacific/</a:t>
              </a:r>
              <a:br>
                <a:rPr lang="en-GB" sz="900"/>
              </a:br>
              <a:r>
                <a:rPr lang="en-GB" sz="900"/>
                <a:t>Light Blue gradient</a:t>
              </a:r>
            </a:p>
          </p:txBody>
        </p:sp>
        <p:sp>
          <p:nvSpPr>
            <p:cNvPr id="52" name="TextBox 51">
              <a:extLst>
                <a:ext uri="{FF2B5EF4-FFF2-40B4-BE49-F238E27FC236}">
                  <a16:creationId xmlns:a16="http://schemas.microsoft.com/office/drawing/2014/main" id="{76B98531-5788-4225-8E3A-0B334D8114C5}"/>
                </a:ext>
              </a:extLst>
            </p:cNvPr>
            <p:cNvSpPr txBox="1"/>
            <p:nvPr userDrawn="1"/>
          </p:nvSpPr>
          <p:spPr>
            <a:xfrm>
              <a:off x="362744" y="6082994"/>
              <a:ext cx="2437606" cy="1300356"/>
            </a:xfrm>
            <a:prstGeom prst="rect">
              <a:avLst/>
            </a:prstGeom>
            <a:noFill/>
          </p:spPr>
          <p:txBody>
            <a:bodyPr wrap="square" lIns="0" tIns="0" rIns="0" bIns="0" rtlCol="0">
              <a:spAutoFit/>
            </a:bodyPr>
            <a:lstStyle/>
            <a:p>
              <a:pPr algn="l">
                <a:spcAft>
                  <a:spcPts val="300"/>
                </a:spcAft>
              </a:pPr>
              <a:r>
                <a:rPr lang="en-US" sz="900" b="1">
                  <a:solidFill>
                    <a:sysClr val="windowText" lastClr="000000"/>
                  </a:solidFill>
                </a:rPr>
                <a:t>Gradients</a:t>
              </a:r>
            </a:p>
            <a:p>
              <a:pPr marL="171450" indent="-171450" algn="l">
                <a:spcAft>
                  <a:spcPts val="300"/>
                </a:spcAft>
                <a:buFont typeface="Arial" panose="020B0604020202020204" pitchFamily="34" charset="0"/>
                <a:buChar char="•"/>
              </a:pPr>
              <a:r>
                <a:rPr lang="en-GB" sz="900" b="0">
                  <a:solidFill>
                    <a:sysClr val="windowText" lastClr="000000"/>
                  </a:solidFill>
                </a:rPr>
                <a:t>The </a:t>
              </a:r>
              <a:r>
                <a:rPr lang="en-GB" sz="900" b="0" err="1">
                  <a:solidFill>
                    <a:sysClr val="windowText" lastClr="000000"/>
                  </a:solidFill>
                </a:rPr>
                <a:t>colors</a:t>
              </a:r>
              <a:r>
                <a:rPr lang="en-GB" sz="9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900" b="0">
                  <a:solidFill>
                    <a:sysClr val="windowText" lastClr="000000"/>
                  </a:solidFill>
                </a:rPr>
                <a:t>The mid-point is at 50%</a:t>
              </a:r>
            </a:p>
            <a:p>
              <a:pPr marL="171450" indent="-171450" algn="l">
                <a:spcAft>
                  <a:spcPts val="300"/>
                </a:spcAft>
                <a:buFont typeface="Arial" panose="020B0604020202020204" pitchFamily="34" charset="0"/>
                <a:buChar char="•"/>
              </a:pPr>
              <a:r>
                <a:rPr lang="en-GB" sz="9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9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900" b="0">
                  <a:solidFill>
                    <a:sysClr val="windowText" lastClr="000000"/>
                  </a:solidFill>
                </a:rPr>
                <a:t>Do not create new gradients; use only the gradients shown here</a:t>
              </a:r>
              <a:endParaRPr lang="en-US" sz="900" b="0">
                <a:solidFill>
                  <a:sysClr val="windowText" lastClr="000000"/>
                </a:solidFill>
              </a:endParaRPr>
            </a:p>
          </p:txBody>
        </p:sp>
        <p:cxnSp>
          <p:nvCxnSpPr>
            <p:cNvPr id="53" name="Straight Connector 52">
              <a:extLst>
                <a:ext uri="{FF2B5EF4-FFF2-40B4-BE49-F238E27FC236}">
                  <a16:creationId xmlns:a16="http://schemas.microsoft.com/office/drawing/2014/main" id="{C5E95A66-7585-435C-8161-42DAE2304D32}"/>
                </a:ext>
              </a:extLst>
            </p:cNvPr>
            <p:cNvCxnSpPr>
              <a:cxnSpLocks/>
            </p:cNvCxnSpPr>
            <p:nvPr userDrawn="1"/>
          </p:nvCxnSpPr>
          <p:spPr>
            <a:xfrm>
              <a:off x="2839904" y="6132510"/>
              <a:ext cx="0" cy="235675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B159DA9-B5A6-4061-8496-7C35B26DA4A8}"/>
                </a:ext>
              </a:extLst>
            </p:cNvPr>
            <p:cNvSpPr txBox="1"/>
            <p:nvPr userDrawn="1"/>
          </p:nvSpPr>
          <p:spPr>
            <a:xfrm>
              <a:off x="3038209" y="6082994"/>
              <a:ext cx="1194238" cy="153888"/>
            </a:xfrm>
            <a:prstGeom prst="rect">
              <a:avLst/>
            </a:prstGeom>
            <a:noFill/>
          </p:spPr>
          <p:txBody>
            <a:bodyPr wrap="none" lIns="0" tIns="0" rIns="0" bIns="0" rtlCol="0">
              <a:noAutofit/>
            </a:bodyPr>
            <a:lstStyle/>
            <a:p>
              <a:pPr algn="l">
                <a:spcAft>
                  <a:spcPts val="600"/>
                </a:spcAft>
              </a:pPr>
              <a:r>
                <a:rPr lang="en-US" sz="900" b="1">
                  <a:solidFill>
                    <a:sysClr val="windowText" lastClr="000000"/>
                  </a:solidFill>
                </a:rPr>
                <a:t>Traffic Light Palette</a:t>
              </a:r>
              <a:endParaRPr lang="en-US" sz="900" b="0">
                <a:solidFill>
                  <a:sysClr val="windowText" lastClr="000000"/>
                </a:solidFill>
              </a:endParaRPr>
            </a:p>
          </p:txBody>
        </p:sp>
        <p:sp>
          <p:nvSpPr>
            <p:cNvPr id="55" name="Rectangle 54">
              <a:extLst>
                <a:ext uri="{FF2B5EF4-FFF2-40B4-BE49-F238E27FC236}">
                  <a16:creationId xmlns:a16="http://schemas.microsoft.com/office/drawing/2014/main" id="{3E3684FC-61A1-4E08-9F3E-167F4072BFB1}"/>
                </a:ext>
              </a:extLst>
            </p:cNvPr>
            <p:cNvSpPr>
              <a:spLocks/>
            </p:cNvSpPr>
            <p:nvPr userDrawn="1"/>
          </p:nvSpPr>
          <p:spPr>
            <a:xfrm>
              <a:off x="5221499" y="6335594"/>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56" name="Rectangle 55">
              <a:extLst>
                <a:ext uri="{FF2B5EF4-FFF2-40B4-BE49-F238E27FC236}">
                  <a16:creationId xmlns:a16="http://schemas.microsoft.com/office/drawing/2014/main" id="{87E9D553-7759-4065-B0B9-9BA4F761942B}"/>
                </a:ext>
              </a:extLst>
            </p:cNvPr>
            <p:cNvSpPr>
              <a:spLocks/>
            </p:cNvSpPr>
            <p:nvPr userDrawn="1"/>
          </p:nvSpPr>
          <p:spPr>
            <a:xfrm>
              <a:off x="4129854" y="6335594"/>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57" name="Rectangle 56">
              <a:extLst>
                <a:ext uri="{FF2B5EF4-FFF2-40B4-BE49-F238E27FC236}">
                  <a16:creationId xmlns:a16="http://schemas.microsoft.com/office/drawing/2014/main" id="{BAE7FF5C-C1B6-46ED-AD64-67F9797AAB17}"/>
                </a:ext>
              </a:extLst>
            </p:cNvPr>
            <p:cNvSpPr>
              <a:spLocks/>
            </p:cNvSpPr>
            <p:nvPr userDrawn="1"/>
          </p:nvSpPr>
          <p:spPr>
            <a:xfrm>
              <a:off x="3038209" y="6335594"/>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58" name="TextBox 57">
              <a:extLst>
                <a:ext uri="{FF2B5EF4-FFF2-40B4-BE49-F238E27FC236}">
                  <a16:creationId xmlns:a16="http://schemas.microsoft.com/office/drawing/2014/main" id="{A17E0A05-C30E-436F-A2A9-A7C6CFB28D3E}"/>
                </a:ext>
              </a:extLst>
            </p:cNvPr>
            <p:cNvSpPr txBox="1"/>
            <p:nvPr userDrawn="1"/>
          </p:nvSpPr>
          <p:spPr>
            <a:xfrm>
              <a:off x="3038209" y="7031697"/>
              <a:ext cx="3373030" cy="626317"/>
            </a:xfrm>
            <a:prstGeom prst="rect">
              <a:avLst/>
            </a:prstGeom>
            <a:noFill/>
          </p:spPr>
          <p:txBody>
            <a:bodyPr wrap="square" lIns="0" tIns="0" rIns="0" bIns="0" rtlCol="0">
              <a:noAutofit/>
            </a:bodyPr>
            <a:lstStyle/>
            <a:p>
              <a:pPr algn="l">
                <a:spcAft>
                  <a:spcPts val="600"/>
                </a:spcAft>
              </a:pPr>
              <a:r>
                <a:rPr lang="en-US" sz="9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9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900" b="0">
                  <a:solidFill>
                    <a:sysClr val="windowText" lastClr="000000"/>
                  </a:solidFill>
                </a:rPr>
                <a:t>Mix light, mid and dark tones within data sets</a:t>
              </a:r>
            </a:p>
          </p:txBody>
        </p:sp>
        <p:cxnSp>
          <p:nvCxnSpPr>
            <p:cNvPr id="59" name="Straight Connector 58">
              <a:extLst>
                <a:ext uri="{FF2B5EF4-FFF2-40B4-BE49-F238E27FC236}">
                  <a16:creationId xmlns:a16="http://schemas.microsoft.com/office/drawing/2014/main" id="{78B17DF5-CB9C-4133-9DB2-B7D32337C0FD}"/>
                </a:ext>
              </a:extLst>
            </p:cNvPr>
            <p:cNvCxnSpPr>
              <a:cxnSpLocks/>
            </p:cNvCxnSpPr>
            <p:nvPr userDrawn="1"/>
          </p:nvCxnSpPr>
          <p:spPr>
            <a:xfrm>
              <a:off x="3038209" y="6922655"/>
              <a:ext cx="345784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4DA89CD3-BC9E-4127-8CD9-A4AAF417D1DF}"/>
                </a:ext>
              </a:extLst>
            </p:cNvPr>
            <p:cNvGrpSpPr>
              <a:grpSpLocks/>
            </p:cNvGrpSpPr>
            <p:nvPr userDrawn="1"/>
          </p:nvGrpSpPr>
          <p:grpSpPr>
            <a:xfrm>
              <a:off x="3038209" y="7761332"/>
              <a:ext cx="3457047" cy="745914"/>
              <a:chOff x="5717542" y="5261186"/>
              <a:chExt cx="2681306" cy="745914"/>
            </a:xfrm>
          </p:grpSpPr>
          <p:sp>
            <p:nvSpPr>
              <p:cNvPr id="61" name="Rectangle 60">
                <a:extLst>
                  <a:ext uri="{FF2B5EF4-FFF2-40B4-BE49-F238E27FC236}">
                    <a16:creationId xmlns:a16="http://schemas.microsoft.com/office/drawing/2014/main" id="{04459BD1-6AD9-422F-836A-C6027F79B05A}"/>
                  </a:ext>
                </a:extLst>
              </p:cNvPr>
              <p:cNvSpPr/>
              <p:nvPr userDrawn="1"/>
            </p:nvSpPr>
            <p:spPr>
              <a:xfrm>
                <a:off x="6505188" y="5261186"/>
                <a:ext cx="318368" cy="320103"/>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30</a:t>
                </a:r>
              </a:p>
              <a:p>
                <a:pPr algn="ctr">
                  <a:lnSpc>
                    <a:spcPct val="90000"/>
                  </a:lnSpc>
                </a:pPr>
                <a:r>
                  <a:rPr lang="en-GB" sz="700">
                    <a:solidFill>
                      <a:schemeClr val="bg1"/>
                    </a:solidFill>
                  </a:rPr>
                  <a:t>73</a:t>
                </a:r>
              </a:p>
              <a:p>
                <a:pPr algn="ctr">
                  <a:lnSpc>
                    <a:spcPct val="90000"/>
                  </a:lnSpc>
                </a:pPr>
                <a:r>
                  <a:rPr lang="en-GB" sz="700">
                    <a:solidFill>
                      <a:schemeClr val="bg1"/>
                    </a:solidFill>
                  </a:rPr>
                  <a:t>226</a:t>
                </a:r>
              </a:p>
            </p:txBody>
          </p:sp>
          <p:sp>
            <p:nvSpPr>
              <p:cNvPr id="62" name="Rectangle 61">
                <a:extLst>
                  <a:ext uri="{FF2B5EF4-FFF2-40B4-BE49-F238E27FC236}">
                    <a16:creationId xmlns:a16="http://schemas.microsoft.com/office/drawing/2014/main" id="{5CF3F0B2-7BD6-433B-895A-5798BD6598D2}"/>
                  </a:ext>
                </a:extLst>
              </p:cNvPr>
              <p:cNvSpPr/>
              <p:nvPr userDrawn="1"/>
            </p:nvSpPr>
            <p:spPr>
              <a:xfrm>
                <a:off x="5717542" y="5261186"/>
                <a:ext cx="318368" cy="320103"/>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0</a:t>
                </a:r>
              </a:p>
              <a:p>
                <a:pPr algn="ctr">
                  <a:lnSpc>
                    <a:spcPct val="90000"/>
                  </a:lnSpc>
                </a:pPr>
                <a:r>
                  <a:rPr lang="en-GB" sz="700">
                    <a:solidFill>
                      <a:schemeClr val="bg1"/>
                    </a:solidFill>
                  </a:rPr>
                  <a:t>51</a:t>
                </a:r>
              </a:p>
              <a:p>
                <a:pPr algn="ctr">
                  <a:lnSpc>
                    <a:spcPct val="90000"/>
                  </a:lnSpc>
                </a:pPr>
                <a:r>
                  <a:rPr lang="en-GB" sz="700">
                    <a:solidFill>
                      <a:schemeClr val="bg1"/>
                    </a:solidFill>
                  </a:rPr>
                  <a:t>141</a:t>
                </a:r>
              </a:p>
            </p:txBody>
          </p:sp>
          <p:sp>
            <p:nvSpPr>
              <p:cNvPr id="63" name="Rectangle 62">
                <a:extLst>
                  <a:ext uri="{FF2B5EF4-FFF2-40B4-BE49-F238E27FC236}">
                    <a16:creationId xmlns:a16="http://schemas.microsoft.com/office/drawing/2014/main" id="{E5795060-2587-4D6F-A935-99A273FF9D07}"/>
                  </a:ext>
                </a:extLst>
              </p:cNvPr>
              <p:cNvSpPr/>
              <p:nvPr userDrawn="1"/>
            </p:nvSpPr>
            <p:spPr>
              <a:xfrm>
                <a:off x="6899012" y="5261186"/>
                <a:ext cx="318368" cy="320103"/>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ysClr val="windowText" lastClr="000000"/>
                    </a:solidFill>
                  </a:rPr>
                  <a:t>118</a:t>
                </a:r>
              </a:p>
              <a:p>
                <a:pPr algn="ctr">
                  <a:lnSpc>
                    <a:spcPct val="90000"/>
                  </a:lnSpc>
                </a:pPr>
                <a:r>
                  <a:rPr lang="en-GB" sz="700">
                    <a:solidFill>
                      <a:sysClr val="windowText" lastClr="000000"/>
                    </a:solidFill>
                  </a:rPr>
                  <a:t>210</a:t>
                </a:r>
              </a:p>
              <a:p>
                <a:pPr algn="ctr">
                  <a:lnSpc>
                    <a:spcPct val="90000"/>
                  </a:lnSpc>
                </a:pPr>
                <a:r>
                  <a:rPr lang="en-GB" sz="700">
                    <a:solidFill>
                      <a:sysClr val="windowText" lastClr="000000"/>
                    </a:solidFill>
                  </a:rPr>
                  <a:t>255</a:t>
                </a:r>
              </a:p>
            </p:txBody>
          </p:sp>
          <p:sp>
            <p:nvSpPr>
              <p:cNvPr id="64" name="Rectangle 63">
                <a:extLst>
                  <a:ext uri="{FF2B5EF4-FFF2-40B4-BE49-F238E27FC236}">
                    <a16:creationId xmlns:a16="http://schemas.microsoft.com/office/drawing/2014/main" id="{907B2927-BCD3-4BDD-8DA1-80C2A2C7ADC5}"/>
                  </a:ext>
                </a:extLst>
              </p:cNvPr>
              <p:cNvSpPr/>
              <p:nvPr userDrawn="1"/>
            </p:nvSpPr>
            <p:spPr>
              <a:xfrm>
                <a:off x="7686657" y="5261186"/>
                <a:ext cx="318368" cy="320103"/>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180</a:t>
                </a:r>
              </a:p>
              <a:p>
                <a:pPr algn="ctr">
                  <a:lnSpc>
                    <a:spcPct val="90000"/>
                  </a:lnSpc>
                </a:pPr>
                <a:r>
                  <a:rPr lang="en-GB" sz="700">
                    <a:solidFill>
                      <a:schemeClr val="bg1"/>
                    </a:solidFill>
                  </a:rPr>
                  <a:t>151</a:t>
                </a:r>
              </a:p>
              <a:p>
                <a:pPr algn="ctr">
                  <a:lnSpc>
                    <a:spcPct val="90000"/>
                  </a:lnSpc>
                </a:pPr>
                <a:r>
                  <a:rPr lang="en-GB" sz="700">
                    <a:solidFill>
                      <a:schemeClr val="bg1"/>
                    </a:solidFill>
                  </a:rPr>
                  <a:t>255</a:t>
                </a:r>
              </a:p>
            </p:txBody>
          </p:sp>
          <p:sp>
            <p:nvSpPr>
              <p:cNvPr id="65" name="Rectangle 64">
                <a:extLst>
                  <a:ext uri="{FF2B5EF4-FFF2-40B4-BE49-F238E27FC236}">
                    <a16:creationId xmlns:a16="http://schemas.microsoft.com/office/drawing/2014/main" id="{C048000F-0A8A-4EA4-8B01-D7536349C876}"/>
                  </a:ext>
                </a:extLst>
              </p:cNvPr>
              <p:cNvSpPr/>
              <p:nvPr userDrawn="1"/>
            </p:nvSpPr>
            <p:spPr>
              <a:xfrm>
                <a:off x="6505188" y="5686997"/>
                <a:ext cx="318368" cy="320103"/>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253</a:t>
                </a:r>
              </a:p>
              <a:p>
                <a:pPr algn="ctr">
                  <a:lnSpc>
                    <a:spcPct val="90000"/>
                  </a:lnSpc>
                </a:pPr>
                <a:r>
                  <a:rPr lang="en-GB" sz="700">
                    <a:solidFill>
                      <a:schemeClr val="bg1"/>
                    </a:solidFill>
                  </a:rPr>
                  <a:t>52</a:t>
                </a:r>
              </a:p>
              <a:p>
                <a:pPr algn="ctr">
                  <a:lnSpc>
                    <a:spcPct val="90000"/>
                  </a:lnSpc>
                </a:pPr>
                <a:r>
                  <a:rPr lang="en-GB" sz="700">
                    <a:solidFill>
                      <a:schemeClr val="bg1"/>
                    </a:solidFill>
                  </a:rPr>
                  <a:t>156</a:t>
                </a:r>
              </a:p>
            </p:txBody>
          </p:sp>
          <p:sp>
            <p:nvSpPr>
              <p:cNvPr id="66" name="Rectangle 65">
                <a:extLst>
                  <a:ext uri="{FF2B5EF4-FFF2-40B4-BE49-F238E27FC236}">
                    <a16:creationId xmlns:a16="http://schemas.microsoft.com/office/drawing/2014/main" id="{7AB93BB4-44F2-4BA9-91F2-09206E0E9771}"/>
                  </a:ext>
                </a:extLst>
              </p:cNvPr>
              <p:cNvSpPr/>
              <p:nvPr userDrawn="1"/>
            </p:nvSpPr>
            <p:spPr>
              <a:xfrm>
                <a:off x="7292834" y="5261186"/>
                <a:ext cx="318368" cy="320103"/>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114</a:t>
                </a:r>
              </a:p>
              <a:p>
                <a:pPr algn="ctr">
                  <a:lnSpc>
                    <a:spcPct val="90000"/>
                  </a:lnSpc>
                </a:pPr>
                <a:r>
                  <a:rPr lang="en-GB" sz="700">
                    <a:solidFill>
                      <a:schemeClr val="bg1"/>
                    </a:solidFill>
                  </a:rPr>
                  <a:t>19</a:t>
                </a:r>
              </a:p>
              <a:p>
                <a:pPr algn="ctr">
                  <a:lnSpc>
                    <a:spcPct val="90000"/>
                  </a:lnSpc>
                </a:pPr>
                <a:r>
                  <a:rPr lang="en-GB" sz="700">
                    <a:solidFill>
                      <a:schemeClr val="bg1"/>
                    </a:solidFill>
                  </a:rPr>
                  <a:t>234</a:t>
                </a:r>
              </a:p>
            </p:txBody>
          </p:sp>
          <p:sp>
            <p:nvSpPr>
              <p:cNvPr id="67" name="Rectangle 66">
                <a:extLst>
                  <a:ext uri="{FF2B5EF4-FFF2-40B4-BE49-F238E27FC236}">
                    <a16:creationId xmlns:a16="http://schemas.microsoft.com/office/drawing/2014/main" id="{9D19F2ED-7400-4E04-BA94-C26123609938}"/>
                  </a:ext>
                </a:extLst>
              </p:cNvPr>
              <p:cNvSpPr/>
              <p:nvPr userDrawn="1"/>
            </p:nvSpPr>
            <p:spPr>
              <a:xfrm>
                <a:off x="6899012" y="5686997"/>
                <a:ext cx="318368" cy="320103"/>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255</a:t>
                </a:r>
              </a:p>
              <a:p>
                <a:pPr algn="ctr">
                  <a:lnSpc>
                    <a:spcPct val="90000"/>
                  </a:lnSpc>
                </a:pPr>
                <a:r>
                  <a:rPr lang="en-GB" sz="700">
                    <a:solidFill>
                      <a:schemeClr val="bg1"/>
                    </a:solidFill>
                  </a:rPr>
                  <a:t>163</a:t>
                </a:r>
              </a:p>
              <a:p>
                <a:pPr algn="ctr">
                  <a:lnSpc>
                    <a:spcPct val="90000"/>
                  </a:lnSpc>
                </a:pPr>
                <a:r>
                  <a:rPr lang="en-GB" sz="700">
                    <a:solidFill>
                      <a:schemeClr val="bg1"/>
                    </a:solidFill>
                  </a:rPr>
                  <a:t>218</a:t>
                </a:r>
              </a:p>
            </p:txBody>
          </p:sp>
          <p:sp>
            <p:nvSpPr>
              <p:cNvPr id="68" name="Rectangle 67">
                <a:extLst>
                  <a:ext uri="{FF2B5EF4-FFF2-40B4-BE49-F238E27FC236}">
                    <a16:creationId xmlns:a16="http://schemas.microsoft.com/office/drawing/2014/main" id="{C9E13CDA-1FE8-4FDD-8999-4CA636125AF1}"/>
                  </a:ext>
                </a:extLst>
              </p:cNvPr>
              <p:cNvSpPr/>
              <p:nvPr userDrawn="1"/>
            </p:nvSpPr>
            <p:spPr>
              <a:xfrm>
                <a:off x="5717542" y="5686997"/>
                <a:ext cx="318368" cy="320103"/>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0</a:t>
                </a:r>
              </a:p>
              <a:p>
                <a:pPr algn="ctr">
                  <a:lnSpc>
                    <a:spcPct val="90000"/>
                  </a:lnSpc>
                </a:pPr>
                <a:r>
                  <a:rPr lang="en-GB" sz="700">
                    <a:solidFill>
                      <a:schemeClr val="bg1"/>
                    </a:solidFill>
                  </a:rPr>
                  <a:t>192</a:t>
                </a:r>
              </a:p>
              <a:p>
                <a:pPr algn="ctr">
                  <a:lnSpc>
                    <a:spcPct val="90000"/>
                  </a:lnSpc>
                </a:pPr>
                <a:r>
                  <a:rPr lang="en-GB" sz="700">
                    <a:solidFill>
                      <a:schemeClr val="bg1"/>
                    </a:solidFill>
                  </a:rPr>
                  <a:t>174</a:t>
                </a:r>
              </a:p>
            </p:txBody>
          </p:sp>
          <p:sp>
            <p:nvSpPr>
              <p:cNvPr id="69" name="Rectangle 68">
                <a:extLst>
                  <a:ext uri="{FF2B5EF4-FFF2-40B4-BE49-F238E27FC236}">
                    <a16:creationId xmlns:a16="http://schemas.microsoft.com/office/drawing/2014/main" id="{985048F5-6566-423B-8E7E-480B0EEBDD3A}"/>
                  </a:ext>
                </a:extLst>
              </p:cNvPr>
              <p:cNvSpPr/>
              <p:nvPr userDrawn="1"/>
            </p:nvSpPr>
            <p:spPr>
              <a:xfrm>
                <a:off x="8080480" y="5686997"/>
                <a:ext cx="318368" cy="320103"/>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ysClr val="windowText" lastClr="000000"/>
                    </a:solidFill>
                  </a:rPr>
                  <a:t>99</a:t>
                </a:r>
              </a:p>
              <a:p>
                <a:pPr algn="ctr">
                  <a:lnSpc>
                    <a:spcPct val="90000"/>
                  </a:lnSpc>
                </a:pPr>
                <a:r>
                  <a:rPr lang="en-GB" sz="700">
                    <a:solidFill>
                      <a:sysClr val="windowText" lastClr="000000"/>
                    </a:solidFill>
                  </a:rPr>
                  <a:t>235</a:t>
                </a:r>
              </a:p>
              <a:p>
                <a:pPr algn="ctr">
                  <a:lnSpc>
                    <a:spcPct val="90000"/>
                  </a:lnSpc>
                </a:pPr>
                <a:r>
                  <a:rPr lang="en-GB" sz="700">
                    <a:solidFill>
                      <a:sysClr val="windowText" lastClr="000000"/>
                    </a:solidFill>
                  </a:rPr>
                  <a:t>218</a:t>
                </a:r>
              </a:p>
            </p:txBody>
          </p:sp>
          <p:sp>
            <p:nvSpPr>
              <p:cNvPr id="70" name="Rectangle 69">
                <a:extLst>
                  <a:ext uri="{FF2B5EF4-FFF2-40B4-BE49-F238E27FC236}">
                    <a16:creationId xmlns:a16="http://schemas.microsoft.com/office/drawing/2014/main" id="{DF3DC323-0144-4E59-94B7-350A68F46CA3}"/>
                  </a:ext>
                </a:extLst>
              </p:cNvPr>
              <p:cNvSpPr/>
              <p:nvPr userDrawn="1"/>
            </p:nvSpPr>
            <p:spPr>
              <a:xfrm>
                <a:off x="6111365" y="5261186"/>
                <a:ext cx="318368" cy="320103"/>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0</a:t>
                </a:r>
              </a:p>
              <a:p>
                <a:pPr algn="ctr">
                  <a:lnSpc>
                    <a:spcPct val="90000"/>
                  </a:lnSpc>
                </a:pPr>
                <a:r>
                  <a:rPr lang="en-GB" sz="700">
                    <a:solidFill>
                      <a:schemeClr val="bg1"/>
                    </a:solidFill>
                  </a:rPr>
                  <a:t>184</a:t>
                </a:r>
              </a:p>
              <a:p>
                <a:pPr algn="ctr">
                  <a:lnSpc>
                    <a:spcPct val="90000"/>
                  </a:lnSpc>
                </a:pPr>
                <a:r>
                  <a:rPr lang="en-GB" sz="700">
                    <a:solidFill>
                      <a:schemeClr val="bg1"/>
                    </a:solidFill>
                  </a:rPr>
                  <a:t>245</a:t>
                </a:r>
              </a:p>
            </p:txBody>
          </p:sp>
          <p:sp>
            <p:nvSpPr>
              <p:cNvPr id="71" name="Rectangle 70">
                <a:extLst>
                  <a:ext uri="{FF2B5EF4-FFF2-40B4-BE49-F238E27FC236}">
                    <a16:creationId xmlns:a16="http://schemas.microsoft.com/office/drawing/2014/main" id="{A3B2A16E-D4B6-4663-9B6E-289B2D5E94D2}"/>
                  </a:ext>
                </a:extLst>
              </p:cNvPr>
              <p:cNvSpPr/>
              <p:nvPr userDrawn="1"/>
            </p:nvSpPr>
            <p:spPr>
              <a:xfrm>
                <a:off x="7686657" y="5686997"/>
                <a:ext cx="318368" cy="320103"/>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81</a:t>
                </a:r>
              </a:p>
              <a:p>
                <a:pPr algn="ctr">
                  <a:lnSpc>
                    <a:spcPct val="90000"/>
                  </a:lnSpc>
                </a:pPr>
                <a:r>
                  <a:rPr lang="en-GB" sz="700">
                    <a:solidFill>
                      <a:schemeClr val="bg1"/>
                    </a:solidFill>
                  </a:rPr>
                  <a:t>13</a:t>
                </a:r>
              </a:p>
              <a:p>
                <a:pPr algn="ctr">
                  <a:lnSpc>
                    <a:spcPct val="90000"/>
                  </a:lnSpc>
                </a:pPr>
                <a:r>
                  <a:rPr lang="en-GB" sz="700">
                    <a:solidFill>
                      <a:schemeClr val="bg1"/>
                    </a:solidFill>
                  </a:rPr>
                  <a:t>188</a:t>
                </a:r>
              </a:p>
            </p:txBody>
          </p:sp>
          <p:sp>
            <p:nvSpPr>
              <p:cNvPr id="72" name="Rectangle 71">
                <a:extLst>
                  <a:ext uri="{FF2B5EF4-FFF2-40B4-BE49-F238E27FC236}">
                    <a16:creationId xmlns:a16="http://schemas.microsoft.com/office/drawing/2014/main" id="{D8AF27E8-F216-4938-A487-B500C49A889B}"/>
                  </a:ext>
                </a:extLst>
              </p:cNvPr>
              <p:cNvSpPr/>
              <p:nvPr userDrawn="1"/>
            </p:nvSpPr>
            <p:spPr>
              <a:xfrm>
                <a:off x="8080480" y="5261186"/>
                <a:ext cx="318368" cy="320103"/>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9</a:t>
                </a:r>
              </a:p>
              <a:p>
                <a:pPr algn="ctr">
                  <a:lnSpc>
                    <a:spcPct val="90000"/>
                  </a:lnSpc>
                </a:pPr>
                <a:r>
                  <a:rPr lang="en-GB" sz="700">
                    <a:solidFill>
                      <a:schemeClr val="bg1"/>
                    </a:solidFill>
                  </a:rPr>
                  <a:t>142</a:t>
                </a:r>
              </a:p>
              <a:p>
                <a:pPr algn="ctr">
                  <a:lnSpc>
                    <a:spcPct val="90000"/>
                  </a:lnSpc>
                </a:pPr>
                <a:r>
                  <a:rPr lang="en-GB" sz="700">
                    <a:solidFill>
                      <a:schemeClr val="bg1"/>
                    </a:solidFill>
                  </a:rPr>
                  <a:t>126</a:t>
                </a:r>
              </a:p>
            </p:txBody>
          </p:sp>
          <p:sp>
            <p:nvSpPr>
              <p:cNvPr id="73" name="Rectangle 72">
                <a:extLst>
                  <a:ext uri="{FF2B5EF4-FFF2-40B4-BE49-F238E27FC236}">
                    <a16:creationId xmlns:a16="http://schemas.microsoft.com/office/drawing/2014/main" id="{8D64FDFC-20CF-4C8D-8EE9-E1BF6620A56D}"/>
                  </a:ext>
                </a:extLst>
              </p:cNvPr>
              <p:cNvSpPr/>
              <p:nvPr userDrawn="1"/>
            </p:nvSpPr>
            <p:spPr>
              <a:xfrm>
                <a:off x="7292834" y="5686997"/>
                <a:ext cx="318368" cy="32010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102</a:t>
                </a:r>
              </a:p>
              <a:p>
                <a:pPr algn="ctr">
                  <a:lnSpc>
                    <a:spcPct val="90000"/>
                  </a:lnSpc>
                </a:pPr>
                <a:r>
                  <a:rPr lang="en-GB" sz="700">
                    <a:solidFill>
                      <a:schemeClr val="bg1"/>
                    </a:solidFill>
                  </a:rPr>
                  <a:t>102</a:t>
                </a:r>
              </a:p>
              <a:p>
                <a:pPr algn="ctr">
                  <a:lnSpc>
                    <a:spcPct val="90000"/>
                  </a:lnSpc>
                </a:pPr>
                <a:r>
                  <a:rPr lang="en-GB" sz="700">
                    <a:solidFill>
                      <a:schemeClr val="bg1"/>
                    </a:solidFill>
                  </a:rPr>
                  <a:t>102</a:t>
                </a:r>
              </a:p>
            </p:txBody>
          </p:sp>
          <p:sp>
            <p:nvSpPr>
              <p:cNvPr id="74" name="Rectangle 73">
                <a:extLst>
                  <a:ext uri="{FF2B5EF4-FFF2-40B4-BE49-F238E27FC236}">
                    <a16:creationId xmlns:a16="http://schemas.microsoft.com/office/drawing/2014/main" id="{15F8F730-8337-4AAF-85EE-0EA2FB20C439}"/>
                  </a:ext>
                </a:extLst>
              </p:cNvPr>
              <p:cNvSpPr/>
              <p:nvPr userDrawn="1"/>
            </p:nvSpPr>
            <p:spPr>
              <a:xfrm>
                <a:off x="6111365" y="5686997"/>
                <a:ext cx="318368" cy="320103"/>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lnSpc>
                    <a:spcPct val="90000"/>
                  </a:lnSpc>
                </a:pPr>
                <a:r>
                  <a:rPr lang="en-GB" sz="700">
                    <a:solidFill>
                      <a:schemeClr val="bg1"/>
                    </a:solidFill>
                  </a:rPr>
                  <a:t>171</a:t>
                </a:r>
              </a:p>
              <a:p>
                <a:pPr algn="ctr">
                  <a:lnSpc>
                    <a:spcPct val="90000"/>
                  </a:lnSpc>
                </a:pPr>
                <a:r>
                  <a:rPr lang="en-GB" sz="700">
                    <a:solidFill>
                      <a:schemeClr val="bg1"/>
                    </a:solidFill>
                  </a:rPr>
                  <a:t>13</a:t>
                </a:r>
              </a:p>
              <a:p>
                <a:pPr algn="ctr">
                  <a:lnSpc>
                    <a:spcPct val="90000"/>
                  </a:lnSpc>
                </a:pPr>
                <a:r>
                  <a:rPr lang="en-GB" sz="700">
                    <a:solidFill>
                      <a:schemeClr val="bg1"/>
                    </a:solidFill>
                  </a:rPr>
                  <a:t>130</a:t>
                </a:r>
              </a:p>
            </p:txBody>
          </p:sp>
        </p:grpSp>
      </p:grpSp>
    </p:spTree>
    <p:extLst>
      <p:ext uri="{BB962C8B-B14F-4D97-AF65-F5344CB8AC3E}">
        <p14:creationId xmlns:p14="http://schemas.microsoft.com/office/powerpoint/2010/main" val="3721456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01">
    <p:spTree>
      <p:nvGrpSpPr>
        <p:cNvPr id="1" name=""/>
        <p:cNvGrpSpPr/>
        <p:nvPr/>
      </p:nvGrpSpPr>
      <p:grpSpPr>
        <a:xfrm>
          <a:off x="0" y="0"/>
          <a:ext cx="0" cy="0"/>
          <a:chOff x="0" y="0"/>
          <a:chExt cx="0" cy="0"/>
        </a:xfrm>
      </p:grpSpPr>
      <p:sp>
        <p:nvSpPr>
          <p:cNvPr id="15" name="Rectangle 14"/>
          <p:cNvSpPr/>
          <p:nvPr userDrawn="1"/>
        </p:nvSpPr>
        <p:spPr>
          <a:xfrm>
            <a:off x="0" y="5546667"/>
            <a:ext cx="6872288" cy="435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6" name="Rectangle 15"/>
          <p:cNvSpPr/>
          <p:nvPr userDrawn="1"/>
        </p:nvSpPr>
        <p:spPr>
          <a:xfrm>
            <a:off x="0" y="5546667"/>
            <a:ext cx="6872288" cy="3466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18" name="Picture 17"/>
          <p:cNvPicPr>
            <a:picLocks noChangeAspect="1"/>
          </p:cNvPicPr>
          <p:nvPr userDrawn="1"/>
        </p:nvPicPr>
        <p:blipFill>
          <a:blip r:embed="rId2"/>
          <a:stretch>
            <a:fillRect/>
          </a:stretch>
        </p:blipFill>
        <p:spPr>
          <a:xfrm>
            <a:off x="323851" y="1069902"/>
            <a:ext cx="6210300" cy="1471962"/>
          </a:xfrm>
          <a:prstGeom prst="rect">
            <a:avLst/>
          </a:prstGeom>
        </p:spPr>
      </p:pic>
      <p:sp>
        <p:nvSpPr>
          <p:cNvPr id="19" name="Title 1"/>
          <p:cNvSpPr>
            <a:spLocks noGrp="1"/>
          </p:cNvSpPr>
          <p:nvPr>
            <p:ph type="ctrTitle"/>
          </p:nvPr>
        </p:nvSpPr>
        <p:spPr>
          <a:xfrm>
            <a:off x="514350" y="5546667"/>
            <a:ext cx="5830975" cy="3011605"/>
          </a:xfrm>
          <a:prstGeom prst="rect">
            <a:avLst/>
          </a:prstGeom>
        </p:spPr>
        <p:txBody>
          <a:bodyPr lIns="0" tIns="0" rIns="0" bIns="0" anchor="ctr" anchorCtr="0"/>
          <a:lstStyle>
            <a:lvl1pPr>
              <a:defRPr sz="3000" b="1">
                <a:solidFill>
                  <a:schemeClr val="bg1"/>
                </a:solidFill>
              </a:defRPr>
            </a:lvl1pPr>
          </a:lstStyle>
          <a:p>
            <a:r>
              <a:rPr lang="ga-IE"/>
              <a:t>Click to edit Master title style</a:t>
            </a:r>
            <a:endParaRPr lang="en-US"/>
          </a:p>
        </p:txBody>
      </p:sp>
      <p:sp>
        <p:nvSpPr>
          <p:cNvPr id="6" name="Text Placeholder 2"/>
          <p:cNvSpPr>
            <a:spLocks noGrp="1"/>
          </p:cNvSpPr>
          <p:nvPr>
            <p:ph type="body" sz="quarter" idx="10"/>
          </p:nvPr>
        </p:nvSpPr>
        <p:spPr>
          <a:xfrm>
            <a:off x="514350" y="8558272"/>
            <a:ext cx="5830974" cy="1347729"/>
          </a:xfrm>
          <a:prstGeom prst="rect">
            <a:avLst/>
          </a:prstGeom>
        </p:spPr>
        <p:txBody>
          <a:bodyPr vert="horz" lIns="0" tIns="0" rIns="0" bIns="72000" anchor="ctr"/>
          <a:lstStyle>
            <a:lvl1pPr marL="0" indent="0" algn="ctr">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1173505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6" name="Rectangle 5"/>
          <p:cNvSpPr/>
          <p:nvPr userDrawn="1"/>
        </p:nvSpPr>
        <p:spPr>
          <a:xfrm>
            <a:off x="2428877" y="-31339"/>
            <a:ext cx="4429124" cy="9937339"/>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8" name="Rectangle 7"/>
          <p:cNvSpPr/>
          <p:nvPr userDrawn="1"/>
        </p:nvSpPr>
        <p:spPr>
          <a:xfrm rot="5400000">
            <a:off x="-2606470" y="4870657"/>
            <a:ext cx="9937340" cy="133351"/>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9" name="Picture 8"/>
          <p:cNvPicPr>
            <a:picLocks noChangeAspect="1"/>
          </p:cNvPicPr>
          <p:nvPr userDrawn="1"/>
        </p:nvPicPr>
        <p:blipFill>
          <a:blip r:embed="rId2"/>
          <a:stretch>
            <a:fillRect/>
          </a:stretch>
        </p:blipFill>
        <p:spPr>
          <a:xfrm>
            <a:off x="-28575" y="1748839"/>
            <a:ext cx="2305050" cy="3074831"/>
          </a:xfrm>
          <a:prstGeom prst="rect">
            <a:avLst/>
          </a:prstGeom>
        </p:spPr>
      </p:pic>
      <p:sp>
        <p:nvSpPr>
          <p:cNvPr id="10" name="Title 1"/>
          <p:cNvSpPr>
            <a:spLocks noGrp="1"/>
          </p:cNvSpPr>
          <p:nvPr>
            <p:ph type="ctrTitle" hasCustomPrompt="1"/>
          </p:nvPr>
        </p:nvSpPr>
        <p:spPr>
          <a:xfrm>
            <a:off x="2428876" y="-31339"/>
            <a:ext cx="4443412" cy="8320000"/>
          </a:xfrm>
          <a:prstGeom prst="rect">
            <a:avLst/>
          </a:prstGeom>
        </p:spPr>
        <p:txBody>
          <a:bodyPr lIns="360000" tIns="0" rIns="360000" bIns="144000" anchor="ctr" anchorCtr="0"/>
          <a:lstStyle>
            <a:lvl1pPr>
              <a:defRPr sz="3000" b="0">
                <a:solidFill>
                  <a:schemeClr val="bg1"/>
                </a:solidFill>
              </a:defRPr>
            </a:lvl1pPr>
          </a:lstStyle>
          <a:p>
            <a:r>
              <a:rPr lang="ga-IE"/>
              <a:t>Click to Edit Master Title Style</a:t>
            </a:r>
            <a:endParaRPr lang="en-US"/>
          </a:p>
        </p:txBody>
      </p:sp>
      <p:sp>
        <p:nvSpPr>
          <p:cNvPr id="3" name="Text Placeholder 2"/>
          <p:cNvSpPr>
            <a:spLocks noGrp="1"/>
          </p:cNvSpPr>
          <p:nvPr>
            <p:ph type="body" sz="quarter" idx="10"/>
          </p:nvPr>
        </p:nvSpPr>
        <p:spPr>
          <a:xfrm>
            <a:off x="2428875" y="8288634"/>
            <a:ext cx="4455000" cy="1617368"/>
          </a:xfrm>
          <a:prstGeom prst="rect">
            <a:avLst/>
          </a:prstGeom>
        </p:spPr>
        <p:txBody>
          <a:bodyPr vert="horz" lIns="0" tIns="0" rIns="0" bIns="72000" anchor="ctr"/>
          <a:lstStyle>
            <a:lvl1pPr marL="0" indent="0" algn="ctr">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2322047304"/>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03">
    <p:spTree>
      <p:nvGrpSpPr>
        <p:cNvPr id="1" name=""/>
        <p:cNvGrpSpPr/>
        <p:nvPr/>
      </p:nvGrpSpPr>
      <p:grpSpPr>
        <a:xfrm>
          <a:off x="0" y="0"/>
          <a:ext cx="0" cy="0"/>
          <a:chOff x="0" y="0"/>
          <a:chExt cx="0" cy="0"/>
        </a:xfrm>
      </p:grpSpPr>
      <p:pic>
        <p:nvPicPr>
          <p:cNvPr id="7" name="Picture 6" descr="05411-EPA-TitleSlide-2.jpg"/>
          <p:cNvPicPr>
            <a:picLocks noChangeAspect="1"/>
          </p:cNvPicPr>
          <p:nvPr userDrawn="1"/>
        </p:nvPicPr>
        <p:blipFill>
          <a:blip r:embed="rId2"/>
          <a:stretch>
            <a:fillRect/>
          </a:stretch>
        </p:blipFill>
        <p:spPr>
          <a:xfrm>
            <a:off x="0" y="0"/>
            <a:ext cx="6858000" cy="9908935"/>
          </a:xfrm>
          <a:prstGeom prst="rect">
            <a:avLst/>
          </a:prstGeom>
        </p:spPr>
      </p:pic>
      <p:pic>
        <p:nvPicPr>
          <p:cNvPr id="12" name="Picture 11"/>
          <p:cNvPicPr>
            <a:picLocks noChangeAspect="1"/>
          </p:cNvPicPr>
          <p:nvPr userDrawn="1"/>
        </p:nvPicPr>
        <p:blipFill>
          <a:blip r:embed="rId3"/>
          <a:stretch>
            <a:fillRect/>
          </a:stretch>
        </p:blipFill>
        <p:spPr>
          <a:xfrm>
            <a:off x="314325" y="256824"/>
            <a:ext cx="6429375" cy="1462919"/>
          </a:xfrm>
          <a:prstGeom prst="rect">
            <a:avLst/>
          </a:prstGeom>
        </p:spPr>
      </p:pic>
      <p:sp>
        <p:nvSpPr>
          <p:cNvPr id="14" name="Title 1"/>
          <p:cNvSpPr>
            <a:spLocks noGrp="1"/>
          </p:cNvSpPr>
          <p:nvPr>
            <p:ph type="ctrTitle"/>
          </p:nvPr>
        </p:nvSpPr>
        <p:spPr>
          <a:xfrm>
            <a:off x="514351" y="4398271"/>
            <a:ext cx="4696847" cy="4160000"/>
          </a:xfrm>
          <a:prstGeom prst="rect">
            <a:avLst/>
          </a:prstGeom>
        </p:spPr>
        <p:txBody>
          <a:bodyPr lIns="0" tIns="0" rIns="0" bIns="144000" anchor="ctr" anchorCtr="0"/>
          <a:lstStyle>
            <a:lvl1pPr algn="l">
              <a:defRPr sz="3000" b="1">
                <a:solidFill>
                  <a:schemeClr val="bg1"/>
                </a:solidFill>
              </a:defRPr>
            </a:lvl1pPr>
          </a:lstStyle>
          <a:p>
            <a:r>
              <a:rPr lang="ga-IE"/>
              <a:t>Click to edit Master title style</a:t>
            </a:r>
            <a:endParaRPr lang="en-US"/>
          </a:p>
        </p:txBody>
      </p:sp>
      <p:sp>
        <p:nvSpPr>
          <p:cNvPr id="5" name="Text Placeholder 2"/>
          <p:cNvSpPr>
            <a:spLocks noGrp="1"/>
          </p:cNvSpPr>
          <p:nvPr>
            <p:ph type="body" sz="quarter" idx="10"/>
          </p:nvPr>
        </p:nvSpPr>
        <p:spPr>
          <a:xfrm>
            <a:off x="514350" y="8558272"/>
            <a:ext cx="4696846" cy="1347729"/>
          </a:xfrm>
          <a:prstGeom prst="rect">
            <a:avLst/>
          </a:prstGeom>
        </p:spPr>
        <p:txBody>
          <a:bodyPr vert="horz" lIns="0" tIns="0" rIns="0" bIns="72000" anchor="ctr"/>
          <a:lstStyle>
            <a:lvl1pPr marL="0" indent="0" algn="l">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412411675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617220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5" name="Picture 4">
            <a:extLst>
              <a:ext uri="{FF2B5EF4-FFF2-40B4-BE49-F238E27FC236}">
                <a16:creationId xmlns:a16="http://schemas.microsoft.com/office/drawing/2014/main" id="{FE19DDCD-D4CC-268C-70A1-03E2F8721154}"/>
              </a:ext>
            </a:extLst>
          </p:cNvPr>
          <p:cNvPicPr>
            <a:picLocks noChangeAspect="1"/>
          </p:cNvPicPr>
          <p:nvPr userDrawn="1"/>
        </p:nvPicPr>
        <p:blipFill>
          <a:blip r:embed="rId2"/>
          <a:stretch>
            <a:fillRect/>
          </a:stretch>
        </p:blipFill>
        <p:spPr>
          <a:xfrm>
            <a:off x="4943475" y="90336"/>
            <a:ext cx="1743075" cy="740174"/>
          </a:xfrm>
          <a:prstGeom prst="rect">
            <a:avLst/>
          </a:prstGeom>
        </p:spPr>
      </p:pic>
    </p:spTree>
    <p:extLst>
      <p:ext uri="{BB962C8B-B14F-4D97-AF65-F5344CB8AC3E}">
        <p14:creationId xmlns:p14="http://schemas.microsoft.com/office/powerpoint/2010/main" val="4126247859"/>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Cobalt Blu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bg1"/>
                </a:solidFill>
              </a:defRPr>
            </a:lvl1pPr>
          </a:lstStyle>
          <a:p>
            <a:r>
              <a:rPr lang="en-GB"/>
              <a:t>Title slide text only</a:t>
            </a:r>
            <a:endParaRPr lang="en-US"/>
          </a:p>
        </p:txBody>
      </p:sp>
      <p:sp>
        <p:nvSpPr>
          <p:cNvPr id="6" name="Picture Placeholder 2">
            <a:extLst>
              <a:ext uri="{FF2B5EF4-FFF2-40B4-BE49-F238E27FC236}">
                <a16:creationId xmlns:a16="http://schemas.microsoft.com/office/drawing/2014/main" id="{D201345B-A9A9-44B5-9939-B9E161A1BBA8}"/>
              </a:ext>
            </a:extLst>
          </p:cNvPr>
          <p:cNvSpPr>
            <a:spLocks noGrp="1" noChangeAspect="1"/>
          </p:cNvSpPr>
          <p:nvPr>
            <p:ph type="pic" sz="quarter" idx="14"/>
          </p:nvPr>
        </p:nvSpPr>
        <p:spPr>
          <a:xfrm>
            <a:off x="360364" y="5057382"/>
            <a:ext cx="2373188" cy="3420000"/>
          </a:xfrm>
          <a:solidFill>
            <a:schemeClr val="accent4"/>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spTree>
    <p:extLst>
      <p:ext uri="{BB962C8B-B14F-4D97-AF65-F5344CB8AC3E}">
        <p14:creationId xmlns:p14="http://schemas.microsoft.com/office/powerpoint/2010/main" val="3464380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Col-01">
    <p:spTree>
      <p:nvGrpSpPr>
        <p:cNvPr id="1" name=""/>
        <p:cNvGrpSpPr/>
        <p:nvPr/>
      </p:nvGrpSpPr>
      <p:grpSpPr>
        <a:xfrm>
          <a:off x="0" y="0"/>
          <a:ext cx="0" cy="0"/>
          <a:chOff x="0" y="0"/>
          <a:chExt cx="0" cy="0"/>
        </a:xfrm>
      </p:grpSpPr>
      <p:sp>
        <p:nvSpPr>
          <p:cNvPr id="7" name="Rectangle 6"/>
          <p:cNvSpPr/>
          <p:nvPr userDrawn="1"/>
        </p:nvSpPr>
        <p:spPr>
          <a:xfrm>
            <a:off x="0" y="-31337"/>
            <a:ext cx="6858000" cy="86184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4943475" y="90336"/>
            <a:ext cx="1743075" cy="740174"/>
          </a:xfrm>
          <a:prstGeom prst="rect">
            <a:avLst/>
          </a:prstGeom>
        </p:spPr>
      </p:pic>
      <p:sp>
        <p:nvSpPr>
          <p:cNvPr id="9" name="Rectangle 8"/>
          <p:cNvSpPr/>
          <p:nvPr userDrawn="1"/>
        </p:nvSpPr>
        <p:spPr>
          <a:xfrm>
            <a:off x="0" y="9269835"/>
            <a:ext cx="6858000" cy="189022"/>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Tree>
    <p:extLst>
      <p:ext uri="{BB962C8B-B14F-4D97-AF65-F5344CB8AC3E}">
        <p14:creationId xmlns:p14="http://schemas.microsoft.com/office/powerpoint/2010/main" val="4104057199"/>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Col-02">
    <p:spTree>
      <p:nvGrpSpPr>
        <p:cNvPr id="1" name=""/>
        <p:cNvGrpSpPr/>
        <p:nvPr/>
      </p:nvGrpSpPr>
      <p:grpSpPr>
        <a:xfrm>
          <a:off x="0" y="0"/>
          <a:ext cx="0" cy="0"/>
          <a:chOff x="0" y="0"/>
          <a:chExt cx="0" cy="0"/>
        </a:xfrm>
      </p:grpSpPr>
      <p:sp>
        <p:nvSpPr>
          <p:cNvPr id="13" name="Rectangle 12"/>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4" name="Rectangle 13"/>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617220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p:cNvPicPr>
            <a:picLocks noChangeAspect="1"/>
          </p:cNvPicPr>
          <p:nvPr userDrawn="1"/>
        </p:nvPicPr>
        <p:blipFill>
          <a:blip r:embed="rId2"/>
          <a:stretch>
            <a:fillRect/>
          </a:stretch>
        </p:blipFill>
        <p:spPr>
          <a:xfrm>
            <a:off x="2533650" y="4011320"/>
            <a:ext cx="1781175" cy="1883363"/>
          </a:xfrm>
          <a:prstGeom prst="rect">
            <a:avLst/>
          </a:prstGeom>
        </p:spPr>
      </p:pic>
      <p:pic>
        <p:nvPicPr>
          <p:cNvPr id="5" name="Picture 4"/>
          <p:cNvPicPr>
            <a:picLocks noChangeAspect="1"/>
          </p:cNvPicPr>
          <p:nvPr userDrawn="1"/>
        </p:nvPicPr>
        <p:blipFill>
          <a:blip r:embed="rId3"/>
          <a:stretch>
            <a:fillRect/>
          </a:stretch>
        </p:blipFill>
        <p:spPr>
          <a:xfrm>
            <a:off x="2495551" y="3913483"/>
            <a:ext cx="1866900" cy="2079037"/>
          </a:xfrm>
          <a:prstGeom prst="rect">
            <a:avLst/>
          </a:prstGeom>
        </p:spPr>
      </p:pic>
      <p:pic>
        <p:nvPicPr>
          <p:cNvPr id="6" name="Picture 5">
            <a:extLst>
              <a:ext uri="{FF2B5EF4-FFF2-40B4-BE49-F238E27FC236}">
                <a16:creationId xmlns:a16="http://schemas.microsoft.com/office/drawing/2014/main" id="{47BDD2E1-DCC5-4799-010C-362EF1DABB6D}"/>
              </a:ext>
            </a:extLst>
          </p:cNvPr>
          <p:cNvPicPr>
            <a:picLocks noChangeAspect="1"/>
          </p:cNvPicPr>
          <p:nvPr userDrawn="1"/>
        </p:nvPicPr>
        <p:blipFill>
          <a:blip r:embed="rId4"/>
          <a:stretch>
            <a:fillRect/>
          </a:stretch>
        </p:blipFill>
        <p:spPr>
          <a:xfrm>
            <a:off x="4943475" y="90336"/>
            <a:ext cx="1743075" cy="740174"/>
          </a:xfrm>
          <a:prstGeom prst="rect">
            <a:avLst/>
          </a:prstGeom>
        </p:spPr>
      </p:pic>
    </p:spTree>
    <p:extLst>
      <p:ext uri="{BB962C8B-B14F-4D97-AF65-F5344CB8AC3E}">
        <p14:creationId xmlns:p14="http://schemas.microsoft.com/office/powerpoint/2010/main" val="1498871451"/>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Col-02">
    <p:spTree>
      <p:nvGrpSpPr>
        <p:cNvPr id="1" name=""/>
        <p:cNvGrpSpPr/>
        <p:nvPr/>
      </p:nvGrpSpPr>
      <p:grpSpPr>
        <a:xfrm>
          <a:off x="0" y="0"/>
          <a:ext cx="0" cy="0"/>
          <a:chOff x="0" y="0"/>
          <a:chExt cx="0" cy="0"/>
        </a:xfrm>
      </p:grpSpPr>
      <p:sp>
        <p:nvSpPr>
          <p:cNvPr id="13" name="Rectangle 12"/>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4" name="Rectangle 13"/>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39DC0579-696B-B025-551A-1C8049CFFD5A}"/>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49285980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2978088" cy="5183597"/>
          </a:xfrm>
          <a:prstGeom prst="rect">
            <a:avLst/>
          </a:prstGeom>
        </p:spPr>
        <p:txBody>
          <a:bodyPr lIns="0" tIns="0" rIns="0" bIns="0" anchor="t" anchorCtr="0"/>
          <a:lstStyle>
            <a:lvl1pPr marL="0" indent="0">
              <a:spcBef>
                <a:spcPts val="0"/>
              </a:spcBef>
              <a:spcAft>
                <a:spcPts val="900"/>
              </a:spcAft>
              <a:buClr>
                <a:srgbClr val="00AFA3"/>
              </a:buClr>
              <a:buFont typeface="Wingdings" charset="2"/>
              <a:buNone/>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3537012" y="3652502"/>
            <a:ext cx="2978088"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189FE356-C30C-EF62-5817-03CFF952BB17}"/>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150232365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Col-02">
    <p:spTree>
      <p:nvGrpSpPr>
        <p:cNvPr id="1" name=""/>
        <p:cNvGrpSpPr/>
        <p:nvPr/>
      </p:nvGrpSpPr>
      <p:grpSpPr>
        <a:xfrm>
          <a:off x="0" y="0"/>
          <a:ext cx="0" cy="0"/>
          <a:chOff x="0" y="0"/>
          <a:chExt cx="0" cy="0"/>
        </a:xfrm>
      </p:grpSpPr>
      <p:sp>
        <p:nvSpPr>
          <p:cNvPr id="12" name="Rectangle 11"/>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2978088" cy="5183597"/>
          </a:xfrm>
          <a:prstGeom prst="rect">
            <a:avLst/>
          </a:prstGeom>
        </p:spPr>
        <p:txBody>
          <a:bodyPr lIns="0" tIns="0" rIns="0" bIns="0" anchor="t" anchorCtr="0"/>
          <a:lstStyle>
            <a:lvl1pPr marL="0" indent="0">
              <a:spcBef>
                <a:spcPts val="0"/>
              </a:spcBef>
              <a:spcAft>
                <a:spcPts val="900"/>
              </a:spcAft>
              <a:buClr>
                <a:srgbClr val="00AFA3"/>
              </a:buClr>
              <a:buFont typeface="Wingdings" charset="2"/>
              <a:buNone/>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3537012" y="3652502"/>
            <a:ext cx="2978088"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492FA5C8-DA12-23E0-C9AD-7503F2BFBC77}"/>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648507994"/>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Pic+Head-01">
    <p:spTree>
      <p:nvGrpSpPr>
        <p:cNvPr id="1" name=""/>
        <p:cNvGrpSpPr/>
        <p:nvPr/>
      </p:nvGrpSpPr>
      <p:grpSpPr>
        <a:xfrm>
          <a:off x="0" y="0"/>
          <a:ext cx="0" cy="0"/>
          <a:chOff x="0" y="0"/>
          <a:chExt cx="0" cy="0"/>
        </a:xfrm>
      </p:grpSpPr>
      <p:sp>
        <p:nvSpPr>
          <p:cNvPr id="12" name="Rectangle 11"/>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2618910" y="2595406"/>
            <a:ext cx="389619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2618910" y="3652502"/>
            <a:ext cx="389619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502421E7-3FF3-46BC-C245-2BCF7E6795DD}"/>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20739371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Pic+Head-02">
    <p:spTree>
      <p:nvGrpSpPr>
        <p:cNvPr id="1" name=""/>
        <p:cNvGrpSpPr/>
        <p:nvPr/>
      </p:nvGrpSpPr>
      <p:grpSpPr>
        <a:xfrm>
          <a:off x="0" y="0"/>
          <a:ext cx="0" cy="0"/>
          <a:chOff x="0" y="0"/>
          <a:chExt cx="0" cy="0"/>
        </a:xfrm>
      </p:grpSpPr>
      <p:sp>
        <p:nvSpPr>
          <p:cNvPr id="14" name="Rectangle 13"/>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11" name="Rectangle 10"/>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2618910" y="2595406"/>
            <a:ext cx="389619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2618910" y="3652502"/>
            <a:ext cx="389619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A808A35A-A83C-ED81-9612-991F9BC9E1CC}"/>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421066689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ext-01">
    <p:spTree>
      <p:nvGrpSpPr>
        <p:cNvPr id="1" name=""/>
        <p:cNvGrpSpPr/>
        <p:nvPr/>
      </p:nvGrpSpPr>
      <p:grpSpPr>
        <a:xfrm>
          <a:off x="0" y="0"/>
          <a:ext cx="0" cy="0"/>
          <a:chOff x="0" y="0"/>
          <a:chExt cx="0" cy="0"/>
        </a:xfrm>
      </p:grpSpPr>
      <p:sp>
        <p:nvSpPr>
          <p:cNvPr id="10" name="Content Placeholder 2"/>
          <p:cNvSpPr>
            <a:spLocks noGrp="1"/>
          </p:cNvSpPr>
          <p:nvPr>
            <p:ph idx="10"/>
          </p:nvPr>
        </p:nvSpPr>
        <p:spPr>
          <a:xfrm>
            <a:off x="2618910" y="2595407"/>
            <a:ext cx="3896190" cy="6240693"/>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2" name="Rectangle 11"/>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A723C784-802C-0F85-3B62-C1ECAE7FA9A4}"/>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22226720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ext-02">
    <p:spTree>
      <p:nvGrpSpPr>
        <p:cNvPr id="1" name=""/>
        <p:cNvGrpSpPr/>
        <p:nvPr/>
      </p:nvGrpSpPr>
      <p:grpSpPr>
        <a:xfrm>
          <a:off x="0" y="0"/>
          <a:ext cx="0" cy="0"/>
          <a:chOff x="0" y="0"/>
          <a:chExt cx="0" cy="0"/>
        </a:xfrm>
      </p:grpSpPr>
      <p:sp>
        <p:nvSpPr>
          <p:cNvPr id="10" name="Content Placeholder 2"/>
          <p:cNvSpPr>
            <a:spLocks noGrp="1"/>
          </p:cNvSpPr>
          <p:nvPr>
            <p:ph idx="10"/>
          </p:nvPr>
        </p:nvSpPr>
        <p:spPr>
          <a:xfrm>
            <a:off x="2618910" y="2595407"/>
            <a:ext cx="3896190" cy="6240693"/>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4" name="Rectangle 13"/>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11" name="Rectangle 10"/>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04934FCA-390F-C3E1-6F13-148C28FF1CDF}"/>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1671558884"/>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68138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201345B-A9A9-44B5-9939-B9E161A1BBA8}"/>
              </a:ext>
            </a:extLst>
          </p:cNvPr>
          <p:cNvSpPr>
            <a:spLocks noGrp="1" noChangeAspect="1"/>
          </p:cNvSpPr>
          <p:nvPr>
            <p:ph type="pic" sz="quarter" idx="14"/>
          </p:nvPr>
        </p:nvSpPr>
        <p:spPr>
          <a:xfrm>
            <a:off x="360364" y="5057382"/>
            <a:ext cx="4927977" cy="3420000"/>
          </a:xfrm>
          <a:solidFill>
            <a:schemeClr val="accent4"/>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bg1"/>
                </a:solidFill>
              </a:defRPr>
            </a:lvl1pPr>
          </a:lstStyle>
          <a:p>
            <a:r>
              <a:rPr lang="en-GB"/>
              <a:t>Title slide text only</a:t>
            </a:r>
            <a:endParaRPr lang="en-US"/>
          </a:p>
        </p:txBody>
      </p:sp>
    </p:spTree>
    <p:extLst>
      <p:ext uri="{BB962C8B-B14F-4D97-AF65-F5344CB8AC3E}">
        <p14:creationId xmlns:p14="http://schemas.microsoft.com/office/powerpoint/2010/main" val="2703647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1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a:stretch>
            <a:fillRect/>
          </a:stretch>
        </p:blipFill>
        <p:spPr>
          <a:xfrm>
            <a:off x="4886325" y="232364"/>
            <a:ext cx="1743075" cy="1785525"/>
          </a:xfrm>
          <a:prstGeom prst="rect">
            <a:avLst/>
          </a:prstGeom>
        </p:spPr>
      </p:pic>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Tree>
    <p:extLst>
      <p:ext uri="{BB962C8B-B14F-4D97-AF65-F5344CB8AC3E}">
        <p14:creationId xmlns:p14="http://schemas.microsoft.com/office/powerpoint/2010/main" val="1869728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01">
    <p:spTree>
      <p:nvGrpSpPr>
        <p:cNvPr id="1" name=""/>
        <p:cNvGrpSpPr/>
        <p:nvPr/>
      </p:nvGrpSpPr>
      <p:grpSpPr>
        <a:xfrm>
          <a:off x="0" y="0"/>
          <a:ext cx="0" cy="0"/>
          <a:chOff x="0" y="0"/>
          <a:chExt cx="0" cy="0"/>
        </a:xfrm>
      </p:grpSpPr>
      <p:sp>
        <p:nvSpPr>
          <p:cNvPr id="15" name="Rectangle 14"/>
          <p:cNvSpPr/>
          <p:nvPr userDrawn="1"/>
        </p:nvSpPr>
        <p:spPr>
          <a:xfrm>
            <a:off x="0" y="5546667"/>
            <a:ext cx="6872288" cy="4359333"/>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6" name="Rectangle 15"/>
          <p:cNvSpPr/>
          <p:nvPr userDrawn="1"/>
        </p:nvSpPr>
        <p:spPr>
          <a:xfrm>
            <a:off x="0" y="5546667"/>
            <a:ext cx="6872288" cy="346667"/>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18" name="Picture 17"/>
          <p:cNvPicPr>
            <a:picLocks noChangeAspect="1"/>
          </p:cNvPicPr>
          <p:nvPr userDrawn="1"/>
        </p:nvPicPr>
        <p:blipFill>
          <a:blip r:embed="rId2"/>
          <a:stretch>
            <a:fillRect/>
          </a:stretch>
        </p:blipFill>
        <p:spPr>
          <a:xfrm>
            <a:off x="323851" y="1069902"/>
            <a:ext cx="6210300" cy="3717808"/>
          </a:xfrm>
          <a:prstGeom prst="rect">
            <a:avLst/>
          </a:prstGeom>
        </p:spPr>
      </p:pic>
      <p:sp>
        <p:nvSpPr>
          <p:cNvPr id="19" name="Title 1"/>
          <p:cNvSpPr>
            <a:spLocks noGrp="1"/>
          </p:cNvSpPr>
          <p:nvPr>
            <p:ph type="ctrTitle"/>
          </p:nvPr>
        </p:nvSpPr>
        <p:spPr>
          <a:xfrm>
            <a:off x="514350" y="5546667"/>
            <a:ext cx="5830975" cy="3011605"/>
          </a:xfrm>
          <a:prstGeom prst="rect">
            <a:avLst/>
          </a:prstGeom>
        </p:spPr>
        <p:txBody>
          <a:bodyPr lIns="0" tIns="0" rIns="0" bIns="0" anchor="ctr" anchorCtr="0"/>
          <a:lstStyle>
            <a:lvl1pPr>
              <a:defRPr sz="3000" b="1">
                <a:solidFill>
                  <a:schemeClr val="bg1"/>
                </a:solidFill>
              </a:defRPr>
            </a:lvl1pPr>
          </a:lstStyle>
          <a:p>
            <a:r>
              <a:rPr lang="ga-IE"/>
              <a:t>Click to edit Master title style</a:t>
            </a:r>
            <a:endParaRPr lang="en-US"/>
          </a:p>
        </p:txBody>
      </p:sp>
      <p:sp>
        <p:nvSpPr>
          <p:cNvPr id="6" name="Text Placeholder 2"/>
          <p:cNvSpPr>
            <a:spLocks noGrp="1"/>
          </p:cNvSpPr>
          <p:nvPr>
            <p:ph type="body" sz="quarter" idx="10"/>
          </p:nvPr>
        </p:nvSpPr>
        <p:spPr>
          <a:xfrm>
            <a:off x="514350" y="8558272"/>
            <a:ext cx="5830974" cy="1347729"/>
          </a:xfrm>
          <a:prstGeom prst="rect">
            <a:avLst/>
          </a:prstGeom>
        </p:spPr>
        <p:txBody>
          <a:bodyPr vert="horz" lIns="0" tIns="0" rIns="0" bIns="72000" anchor="ctr"/>
          <a:lstStyle>
            <a:lvl1pPr marL="0" indent="0" algn="ctr">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2303480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6" name="Rectangle 5"/>
          <p:cNvSpPr/>
          <p:nvPr userDrawn="1"/>
        </p:nvSpPr>
        <p:spPr>
          <a:xfrm>
            <a:off x="2428877" y="-31339"/>
            <a:ext cx="4429124" cy="9937339"/>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8" name="Rectangle 7"/>
          <p:cNvSpPr/>
          <p:nvPr userDrawn="1"/>
        </p:nvSpPr>
        <p:spPr>
          <a:xfrm rot="5400000">
            <a:off x="-2606470" y="4870657"/>
            <a:ext cx="9937340" cy="133351"/>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9" name="Picture 8"/>
          <p:cNvPicPr>
            <a:picLocks noChangeAspect="1"/>
          </p:cNvPicPr>
          <p:nvPr userDrawn="1"/>
        </p:nvPicPr>
        <p:blipFill>
          <a:blip r:embed="rId2"/>
          <a:stretch>
            <a:fillRect/>
          </a:stretch>
        </p:blipFill>
        <p:spPr>
          <a:xfrm>
            <a:off x="-28575" y="1748839"/>
            <a:ext cx="2305050" cy="6408325"/>
          </a:xfrm>
          <a:prstGeom prst="rect">
            <a:avLst/>
          </a:prstGeom>
        </p:spPr>
      </p:pic>
      <p:sp>
        <p:nvSpPr>
          <p:cNvPr id="10" name="Title 1"/>
          <p:cNvSpPr>
            <a:spLocks noGrp="1"/>
          </p:cNvSpPr>
          <p:nvPr>
            <p:ph type="ctrTitle" hasCustomPrompt="1"/>
          </p:nvPr>
        </p:nvSpPr>
        <p:spPr>
          <a:xfrm>
            <a:off x="2428876" y="-31339"/>
            <a:ext cx="4443412" cy="8320000"/>
          </a:xfrm>
          <a:prstGeom prst="rect">
            <a:avLst/>
          </a:prstGeom>
        </p:spPr>
        <p:txBody>
          <a:bodyPr lIns="360000" tIns="0" rIns="360000" bIns="144000" anchor="ctr" anchorCtr="0"/>
          <a:lstStyle>
            <a:lvl1pPr>
              <a:defRPr sz="3000" b="0">
                <a:solidFill>
                  <a:schemeClr val="bg1"/>
                </a:solidFill>
              </a:defRPr>
            </a:lvl1pPr>
          </a:lstStyle>
          <a:p>
            <a:r>
              <a:rPr lang="ga-IE"/>
              <a:t>Click to Edit Master Title Style</a:t>
            </a:r>
            <a:endParaRPr lang="en-US"/>
          </a:p>
        </p:txBody>
      </p:sp>
      <p:sp>
        <p:nvSpPr>
          <p:cNvPr id="3" name="Text Placeholder 2"/>
          <p:cNvSpPr>
            <a:spLocks noGrp="1"/>
          </p:cNvSpPr>
          <p:nvPr>
            <p:ph type="body" sz="quarter" idx="10"/>
          </p:nvPr>
        </p:nvSpPr>
        <p:spPr>
          <a:xfrm>
            <a:off x="2428875" y="8288634"/>
            <a:ext cx="4455000" cy="1617368"/>
          </a:xfrm>
          <a:prstGeom prst="rect">
            <a:avLst/>
          </a:prstGeom>
        </p:spPr>
        <p:txBody>
          <a:bodyPr vert="horz" lIns="0" tIns="0" rIns="0" bIns="72000" anchor="ctr"/>
          <a:lstStyle>
            <a:lvl1pPr marL="0" indent="0" algn="ctr">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3788467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03">
    <p:spTree>
      <p:nvGrpSpPr>
        <p:cNvPr id="1" name=""/>
        <p:cNvGrpSpPr/>
        <p:nvPr/>
      </p:nvGrpSpPr>
      <p:grpSpPr>
        <a:xfrm>
          <a:off x="0" y="0"/>
          <a:ext cx="0" cy="0"/>
          <a:chOff x="0" y="0"/>
          <a:chExt cx="0" cy="0"/>
        </a:xfrm>
      </p:grpSpPr>
      <p:pic>
        <p:nvPicPr>
          <p:cNvPr id="7" name="Picture 6" descr="05411-EPA-TitleSlide-2.jpg"/>
          <p:cNvPicPr>
            <a:picLocks noChangeAspect="1"/>
          </p:cNvPicPr>
          <p:nvPr userDrawn="1"/>
        </p:nvPicPr>
        <p:blipFill>
          <a:blip r:embed="rId2"/>
          <a:stretch>
            <a:fillRect/>
          </a:stretch>
        </p:blipFill>
        <p:spPr>
          <a:xfrm>
            <a:off x="0" y="0"/>
            <a:ext cx="6858000" cy="9908935"/>
          </a:xfrm>
          <a:prstGeom prst="rect">
            <a:avLst/>
          </a:prstGeom>
        </p:spPr>
      </p:pic>
      <p:pic>
        <p:nvPicPr>
          <p:cNvPr id="12" name="Picture 11"/>
          <p:cNvPicPr>
            <a:picLocks noChangeAspect="1"/>
          </p:cNvPicPr>
          <p:nvPr userDrawn="1"/>
        </p:nvPicPr>
        <p:blipFill>
          <a:blip r:embed="rId3"/>
          <a:stretch>
            <a:fillRect/>
          </a:stretch>
        </p:blipFill>
        <p:spPr>
          <a:xfrm>
            <a:off x="314325" y="256823"/>
            <a:ext cx="6429375" cy="3350919"/>
          </a:xfrm>
          <a:prstGeom prst="rect">
            <a:avLst/>
          </a:prstGeom>
        </p:spPr>
      </p:pic>
      <p:sp>
        <p:nvSpPr>
          <p:cNvPr id="14" name="Title 1"/>
          <p:cNvSpPr>
            <a:spLocks noGrp="1"/>
          </p:cNvSpPr>
          <p:nvPr>
            <p:ph type="ctrTitle"/>
          </p:nvPr>
        </p:nvSpPr>
        <p:spPr>
          <a:xfrm>
            <a:off x="514351" y="4398271"/>
            <a:ext cx="4696847" cy="4160000"/>
          </a:xfrm>
          <a:prstGeom prst="rect">
            <a:avLst/>
          </a:prstGeom>
        </p:spPr>
        <p:txBody>
          <a:bodyPr lIns="0" tIns="0" rIns="0" bIns="144000" anchor="ctr" anchorCtr="0"/>
          <a:lstStyle>
            <a:lvl1pPr algn="l">
              <a:defRPr sz="3000" b="1">
                <a:solidFill>
                  <a:schemeClr val="bg1"/>
                </a:solidFill>
              </a:defRPr>
            </a:lvl1pPr>
          </a:lstStyle>
          <a:p>
            <a:r>
              <a:rPr lang="ga-IE"/>
              <a:t>Click to edit Master title style</a:t>
            </a:r>
            <a:endParaRPr lang="en-US"/>
          </a:p>
        </p:txBody>
      </p:sp>
      <p:sp>
        <p:nvSpPr>
          <p:cNvPr id="5" name="Text Placeholder 2"/>
          <p:cNvSpPr>
            <a:spLocks noGrp="1"/>
          </p:cNvSpPr>
          <p:nvPr>
            <p:ph type="body" sz="quarter" idx="10"/>
          </p:nvPr>
        </p:nvSpPr>
        <p:spPr>
          <a:xfrm>
            <a:off x="514350" y="8558272"/>
            <a:ext cx="4696846" cy="1347729"/>
          </a:xfrm>
          <a:prstGeom prst="rect">
            <a:avLst/>
          </a:prstGeom>
        </p:spPr>
        <p:txBody>
          <a:bodyPr vert="horz" lIns="0" tIns="0" rIns="0" bIns="72000" anchor="ctr"/>
          <a:lstStyle>
            <a:lvl1pPr marL="0" indent="0" algn="l">
              <a:spcBef>
                <a:spcPts val="1566"/>
              </a:spcBef>
              <a:buNone/>
              <a:defRPr sz="1050">
                <a:solidFill>
                  <a:schemeClr val="bg1"/>
                </a:solidFill>
              </a:defRPr>
            </a:lvl1pPr>
            <a:lvl2pPr marL="0" indent="0" algn="ctr">
              <a:spcBef>
                <a:spcPts val="1566"/>
              </a:spcBef>
              <a:buNone/>
              <a:defRPr sz="900">
                <a:solidFill>
                  <a:schemeClr val="bg1"/>
                </a:solidFill>
              </a:defRPr>
            </a:lvl2pPr>
            <a:lvl3pPr marL="0" indent="0" algn="ctr">
              <a:spcBef>
                <a:spcPts val="1566"/>
              </a:spcBef>
              <a:buNone/>
              <a:defRPr sz="900">
                <a:solidFill>
                  <a:schemeClr val="bg1"/>
                </a:solidFill>
              </a:defRPr>
            </a:lvl3pPr>
            <a:lvl4pPr marL="0" indent="0" algn="ctr">
              <a:spcBef>
                <a:spcPts val="1566"/>
              </a:spcBef>
              <a:buNone/>
              <a:defRPr sz="900">
                <a:solidFill>
                  <a:schemeClr val="bg1"/>
                </a:solidFill>
              </a:defRPr>
            </a:lvl4pPr>
            <a:lvl5pPr marL="0" indent="0" algn="ctr">
              <a:spcBef>
                <a:spcPts val="1566"/>
              </a:spcBef>
              <a:buNone/>
              <a:defRPr sz="900">
                <a:solidFill>
                  <a:schemeClr val="bg1"/>
                </a:solidFill>
              </a:defRPr>
            </a:lvl5pPr>
          </a:lstStyle>
          <a:p>
            <a:pPr lvl="0"/>
            <a:r>
              <a:rPr lang="en-GB"/>
              <a:t>Click to edit Master text styles</a:t>
            </a:r>
            <a:endParaRPr lang="en-US"/>
          </a:p>
        </p:txBody>
      </p:sp>
    </p:spTree>
    <p:extLst>
      <p:ext uri="{BB962C8B-B14F-4D97-AF65-F5344CB8AC3E}">
        <p14:creationId xmlns:p14="http://schemas.microsoft.com/office/powerpoint/2010/main" val="16109327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4886325" y="232364"/>
            <a:ext cx="1743075" cy="1785525"/>
          </a:xfrm>
          <a:prstGeom prst="rect">
            <a:avLst/>
          </a:prstGeom>
        </p:spPr>
      </p:pic>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617220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2215558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1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4886325" y="232364"/>
            <a:ext cx="1743075" cy="1785525"/>
          </a:xfrm>
          <a:prstGeom prst="rect">
            <a:avLst/>
          </a:prstGeom>
        </p:spPr>
      </p:pic>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Tree>
    <p:extLst>
      <p:ext uri="{BB962C8B-B14F-4D97-AF65-F5344CB8AC3E}">
        <p14:creationId xmlns:p14="http://schemas.microsoft.com/office/powerpoint/2010/main" val="4132589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Col-02">
    <p:spTree>
      <p:nvGrpSpPr>
        <p:cNvPr id="1" name=""/>
        <p:cNvGrpSpPr/>
        <p:nvPr/>
      </p:nvGrpSpPr>
      <p:grpSpPr>
        <a:xfrm>
          <a:off x="0" y="0"/>
          <a:ext cx="0" cy="0"/>
          <a:chOff x="0" y="0"/>
          <a:chExt cx="0" cy="0"/>
        </a:xfrm>
      </p:grpSpPr>
      <p:sp>
        <p:nvSpPr>
          <p:cNvPr id="13" name="Rectangle 12"/>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4" name="Rectangle 13"/>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8" name="Picture 7"/>
          <p:cNvPicPr>
            <a:picLocks noChangeAspect="1"/>
          </p:cNvPicPr>
          <p:nvPr userDrawn="1"/>
        </p:nvPicPr>
        <p:blipFill>
          <a:blip r:embed="rId2">
            <a:biLevel thresh="50000"/>
          </a:blip>
          <a:stretch>
            <a:fillRect/>
          </a:stretch>
        </p:blipFill>
        <p:spPr>
          <a:xfrm>
            <a:off x="4886325" y="232364"/>
            <a:ext cx="1743075" cy="1785525"/>
          </a:xfrm>
          <a:prstGeom prst="rect">
            <a:avLst/>
          </a:prstGeom>
        </p:spPr>
      </p:pic>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617220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p:cNvPicPr>
            <a:picLocks noChangeAspect="1"/>
          </p:cNvPicPr>
          <p:nvPr userDrawn="1"/>
        </p:nvPicPr>
        <p:blipFill>
          <a:blip r:embed="rId3"/>
          <a:stretch>
            <a:fillRect/>
          </a:stretch>
        </p:blipFill>
        <p:spPr>
          <a:xfrm>
            <a:off x="2533650" y="4011320"/>
            <a:ext cx="1781175" cy="1883363"/>
          </a:xfrm>
          <a:prstGeom prst="rect">
            <a:avLst/>
          </a:prstGeom>
        </p:spPr>
      </p:pic>
      <p:pic>
        <p:nvPicPr>
          <p:cNvPr id="5" name="Picture 4"/>
          <p:cNvPicPr>
            <a:picLocks noChangeAspect="1"/>
          </p:cNvPicPr>
          <p:nvPr userDrawn="1"/>
        </p:nvPicPr>
        <p:blipFill>
          <a:blip r:embed="rId4"/>
          <a:stretch>
            <a:fillRect/>
          </a:stretch>
        </p:blipFill>
        <p:spPr>
          <a:xfrm>
            <a:off x="2495551" y="3913483"/>
            <a:ext cx="1866900" cy="2079037"/>
          </a:xfrm>
          <a:prstGeom prst="rect">
            <a:avLst/>
          </a:prstGeom>
        </p:spPr>
      </p:pic>
    </p:spTree>
    <p:extLst>
      <p:ext uri="{BB962C8B-B14F-4D97-AF65-F5344CB8AC3E}">
        <p14:creationId xmlns:p14="http://schemas.microsoft.com/office/powerpoint/2010/main" val="4064600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1Col-02">
    <p:spTree>
      <p:nvGrpSpPr>
        <p:cNvPr id="1" name=""/>
        <p:cNvGrpSpPr/>
        <p:nvPr/>
      </p:nvGrpSpPr>
      <p:grpSpPr>
        <a:xfrm>
          <a:off x="0" y="0"/>
          <a:ext cx="0" cy="0"/>
          <a:chOff x="0" y="0"/>
          <a:chExt cx="0" cy="0"/>
        </a:xfrm>
      </p:grpSpPr>
      <p:sp>
        <p:nvSpPr>
          <p:cNvPr id="13" name="Rectangle 12"/>
          <p:cNvSpPr/>
          <p:nvPr userDrawn="1"/>
        </p:nvSpPr>
        <p:spPr>
          <a:xfrm>
            <a:off x="0" y="9509297"/>
            <a:ext cx="6858000" cy="171215"/>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4" name="Rectangle 13"/>
          <p:cNvSpPr/>
          <p:nvPr userDrawn="1"/>
        </p:nvSpPr>
        <p:spPr>
          <a:xfrm>
            <a:off x="0" y="-31337"/>
            <a:ext cx="6858000" cy="11743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2"/>
            <a:ext cx="6172200" cy="504022"/>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D59DAAB1-C0CA-64CC-E0B8-AB0E883A9819}"/>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2979484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1Col-02">
    <p:spTree>
      <p:nvGrpSpPr>
        <p:cNvPr id="1" name=""/>
        <p:cNvGrpSpPr/>
        <p:nvPr/>
      </p:nvGrpSpPr>
      <p:grpSpPr>
        <a:xfrm>
          <a:off x="0" y="0"/>
          <a:ext cx="0" cy="0"/>
          <a:chOff x="0" y="0"/>
          <a:chExt cx="0" cy="0"/>
        </a:xfrm>
      </p:grpSpPr>
      <p:sp>
        <p:nvSpPr>
          <p:cNvPr id="13" name="Rectangle 12"/>
          <p:cNvSpPr/>
          <p:nvPr userDrawn="1"/>
        </p:nvSpPr>
        <p:spPr>
          <a:xfrm>
            <a:off x="0" y="9509297"/>
            <a:ext cx="6858000" cy="171215"/>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4" name="Rectangle 13"/>
          <p:cNvSpPr/>
          <p:nvPr userDrawn="1"/>
        </p:nvSpPr>
        <p:spPr>
          <a:xfrm>
            <a:off x="0" y="-31337"/>
            <a:ext cx="6858000" cy="11743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2"/>
            <a:ext cx="6172200" cy="504022"/>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D59DAAB1-C0CA-64CC-E0B8-AB0E883A9819}"/>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2508310444"/>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1Col-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1F7E8-C9E4-1CBB-D054-212DEFBDB2DD}"/>
              </a:ext>
            </a:extLst>
          </p:cNvPr>
          <p:cNvPicPr>
            <a:picLocks noChangeAspect="1"/>
          </p:cNvPicPr>
          <p:nvPr userDrawn="1"/>
        </p:nvPicPr>
        <p:blipFill rotWithShape="1">
          <a:blip r:embed="rId2" cstate="screen">
            <a:alphaModFix amt="35000"/>
            <a:duotone>
              <a:schemeClr val="accent1">
                <a:shade val="45000"/>
                <a:satMod val="135000"/>
              </a:schemeClr>
              <a:prstClr val="white"/>
            </a:duotone>
            <a:extLst>
              <a:ext uri="{28A0092B-C50C-407E-A947-70E740481C1C}">
                <a14:useLocalDpi xmlns:a14="http://schemas.microsoft.com/office/drawing/2010/main"/>
              </a:ext>
            </a:extLst>
          </a:blip>
          <a:srcRect l="61103" t="-127" b="127"/>
          <a:stretch/>
        </p:blipFill>
        <p:spPr>
          <a:xfrm flipH="1">
            <a:off x="-4" y="-12008"/>
            <a:ext cx="6858002" cy="9918008"/>
          </a:xfrm>
          <a:prstGeom prst="rect">
            <a:avLst/>
          </a:prstGeom>
        </p:spPr>
      </p:pic>
      <p:sp>
        <p:nvSpPr>
          <p:cNvPr id="13" name="Rectangle 12"/>
          <p:cNvSpPr/>
          <p:nvPr userDrawn="1"/>
        </p:nvSpPr>
        <p:spPr>
          <a:xfrm>
            <a:off x="0" y="9639300"/>
            <a:ext cx="6858000" cy="98362"/>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Tree>
    <p:extLst>
      <p:ext uri="{BB962C8B-B14F-4D97-AF65-F5344CB8AC3E}">
        <p14:creationId xmlns:p14="http://schemas.microsoft.com/office/powerpoint/2010/main" val="204020784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Purple Gradient">
    <p:bg>
      <p:bgPr>
        <a:gradFill>
          <a:gsLst>
            <a:gs pos="100000">
              <a:schemeClr val="accent1"/>
            </a:gs>
            <a:gs pos="0">
              <a:schemeClr val="accent5"/>
            </a:gs>
          </a:gsLst>
          <a:lin ang="162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bg1"/>
                </a:solidFill>
              </a:defRPr>
            </a:lvl1pPr>
          </a:lstStyle>
          <a:p>
            <a:r>
              <a:rPr lang="en-GB"/>
              <a:t>Title slide text only</a:t>
            </a:r>
            <a:endParaRPr lang="en-US"/>
          </a:p>
        </p:txBody>
      </p:sp>
      <p:sp>
        <p:nvSpPr>
          <p:cNvPr id="6" name="Picture Placeholder 2">
            <a:extLst>
              <a:ext uri="{FF2B5EF4-FFF2-40B4-BE49-F238E27FC236}">
                <a16:creationId xmlns:a16="http://schemas.microsoft.com/office/drawing/2014/main" id="{D201345B-A9A9-44B5-9939-B9E161A1BBA8}"/>
              </a:ext>
            </a:extLst>
          </p:cNvPr>
          <p:cNvSpPr>
            <a:spLocks noGrp="1" noChangeAspect="1"/>
          </p:cNvSpPr>
          <p:nvPr>
            <p:ph type="pic" sz="quarter" idx="14"/>
          </p:nvPr>
        </p:nvSpPr>
        <p:spPr>
          <a:xfrm>
            <a:off x="360361" y="5048993"/>
            <a:ext cx="2373188" cy="3420000"/>
          </a:xfrm>
          <a:solidFill>
            <a:schemeClr val="bg1">
              <a:lumMod val="75000"/>
            </a:schemeClr>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spTree>
    <p:extLst>
      <p:ext uri="{BB962C8B-B14F-4D97-AF65-F5344CB8AC3E}">
        <p14:creationId xmlns:p14="http://schemas.microsoft.com/office/powerpoint/2010/main" val="446287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1Col-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285CF-9622-A2B7-53C8-0A35401C0C53}"/>
              </a:ext>
            </a:extLst>
          </p:cNvPr>
          <p:cNvPicPr>
            <a:picLocks noChangeAspect="1"/>
          </p:cNvPicPr>
          <p:nvPr userDrawn="1"/>
        </p:nvPicPr>
        <p:blipFill rotWithShape="1">
          <a:blip r:embed="rId2" cstate="screen">
            <a:alphaModFix amt="35000"/>
            <a:duotone>
              <a:schemeClr val="accent1">
                <a:shade val="45000"/>
                <a:satMod val="135000"/>
              </a:schemeClr>
              <a:prstClr val="white"/>
            </a:duotone>
            <a:extLst>
              <a:ext uri="{28A0092B-C50C-407E-A947-70E740481C1C}">
                <a14:useLocalDpi xmlns:a14="http://schemas.microsoft.com/office/drawing/2010/main"/>
              </a:ext>
            </a:extLst>
          </a:blip>
          <a:srcRect l="11103" t="-121" r="50000" b="121"/>
          <a:stretch/>
        </p:blipFill>
        <p:spPr>
          <a:xfrm flipH="1">
            <a:off x="-3" y="-12008"/>
            <a:ext cx="6858001" cy="9918007"/>
          </a:xfrm>
          <a:prstGeom prst="rect">
            <a:avLst/>
          </a:prstGeom>
        </p:spPr>
      </p:pic>
      <p:sp>
        <p:nvSpPr>
          <p:cNvPr id="13" name="Rectangle 12"/>
          <p:cNvSpPr/>
          <p:nvPr userDrawn="1"/>
        </p:nvSpPr>
        <p:spPr>
          <a:xfrm>
            <a:off x="0" y="9639300"/>
            <a:ext cx="6858000" cy="98362"/>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Tree>
    <p:extLst>
      <p:ext uri="{BB962C8B-B14F-4D97-AF65-F5344CB8AC3E}">
        <p14:creationId xmlns:p14="http://schemas.microsoft.com/office/powerpoint/2010/main" val="236040738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Col-01">
    <p:spTree>
      <p:nvGrpSpPr>
        <p:cNvPr id="1" name=""/>
        <p:cNvGrpSpPr/>
        <p:nvPr/>
      </p:nvGrpSpPr>
      <p:grpSpPr>
        <a:xfrm>
          <a:off x="0" y="0"/>
          <a:ext cx="0" cy="0"/>
          <a:chOff x="0" y="0"/>
          <a:chExt cx="0" cy="0"/>
        </a:xfrm>
      </p:grpSpPr>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4886325" y="232364"/>
            <a:ext cx="1743075" cy="1785525"/>
          </a:xfrm>
          <a:prstGeom prst="rect">
            <a:avLst/>
          </a:prstGeom>
        </p:spPr>
      </p:pic>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2978088" cy="5183597"/>
          </a:xfrm>
          <a:prstGeom prst="rect">
            <a:avLst/>
          </a:prstGeom>
        </p:spPr>
        <p:txBody>
          <a:bodyPr lIns="0" tIns="0" rIns="0" bIns="0" anchor="t" anchorCtr="0"/>
          <a:lstStyle>
            <a:lvl1pPr marL="0" indent="0">
              <a:spcBef>
                <a:spcPts val="0"/>
              </a:spcBef>
              <a:spcAft>
                <a:spcPts val="900"/>
              </a:spcAft>
              <a:buClr>
                <a:srgbClr val="00AFA3"/>
              </a:buClr>
              <a:buFont typeface="Wingdings" charset="2"/>
              <a:buNone/>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3537012" y="3652502"/>
            <a:ext cx="2978088"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133388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Col-02">
    <p:spTree>
      <p:nvGrpSpPr>
        <p:cNvPr id="1" name=""/>
        <p:cNvGrpSpPr/>
        <p:nvPr/>
      </p:nvGrpSpPr>
      <p:grpSpPr>
        <a:xfrm>
          <a:off x="0" y="0"/>
          <a:ext cx="0" cy="0"/>
          <a:chOff x="0" y="0"/>
          <a:chExt cx="0" cy="0"/>
        </a:xfrm>
      </p:grpSpPr>
      <p:sp>
        <p:nvSpPr>
          <p:cNvPr id="12" name="Rectangle 11"/>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342900" y="2595406"/>
            <a:ext cx="617220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342900" y="3652502"/>
            <a:ext cx="2978088" cy="5183597"/>
          </a:xfrm>
          <a:prstGeom prst="rect">
            <a:avLst/>
          </a:prstGeom>
        </p:spPr>
        <p:txBody>
          <a:bodyPr lIns="0" tIns="0" rIns="0" bIns="0" anchor="t" anchorCtr="0"/>
          <a:lstStyle>
            <a:lvl1pPr marL="0" indent="0">
              <a:spcBef>
                <a:spcPts val="0"/>
              </a:spcBef>
              <a:spcAft>
                <a:spcPts val="900"/>
              </a:spcAft>
              <a:buClr>
                <a:srgbClr val="00AFA3"/>
              </a:buClr>
              <a:buFont typeface="Wingdings" charset="2"/>
              <a:buNone/>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p:txBody>
      </p:sp>
      <p:sp>
        <p:nvSpPr>
          <p:cNvPr id="11" name="Content Placeholder 2"/>
          <p:cNvSpPr>
            <a:spLocks noGrp="1"/>
          </p:cNvSpPr>
          <p:nvPr>
            <p:ph idx="11"/>
          </p:nvPr>
        </p:nvSpPr>
        <p:spPr>
          <a:xfrm>
            <a:off x="3537012" y="3652502"/>
            <a:ext cx="2978088"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FA4C6C56-58A3-CD4E-6289-A89CE26C294B}"/>
              </a:ext>
            </a:extLst>
          </p:cNvPr>
          <p:cNvPicPr>
            <a:picLocks noChangeAspect="1"/>
          </p:cNvPicPr>
          <p:nvPr userDrawn="1"/>
        </p:nvPicPr>
        <p:blipFill>
          <a:blip r:embed="rId2">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854396014"/>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Pic+Head-01">
    <p:spTree>
      <p:nvGrpSpPr>
        <p:cNvPr id="1" name=""/>
        <p:cNvGrpSpPr/>
        <p:nvPr/>
      </p:nvGrpSpPr>
      <p:grpSpPr>
        <a:xfrm>
          <a:off x="0" y="0"/>
          <a:ext cx="0" cy="0"/>
          <a:chOff x="0" y="0"/>
          <a:chExt cx="0" cy="0"/>
        </a:xfrm>
      </p:grpSpPr>
      <p:sp>
        <p:nvSpPr>
          <p:cNvPr id="12" name="Rectangle 11"/>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2618910" y="2595406"/>
            <a:ext cx="389619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AFA3"/>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2618910" y="3652502"/>
            <a:ext cx="389619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5C95492B-629F-23AE-A4A1-1C97C12E9E46}"/>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4100264605"/>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Pic+Head-02">
    <p:spTree>
      <p:nvGrpSpPr>
        <p:cNvPr id="1" name=""/>
        <p:cNvGrpSpPr/>
        <p:nvPr/>
      </p:nvGrpSpPr>
      <p:grpSpPr>
        <a:xfrm>
          <a:off x="0" y="0"/>
          <a:ext cx="0" cy="0"/>
          <a:chOff x="0" y="0"/>
          <a:chExt cx="0" cy="0"/>
        </a:xfrm>
      </p:grpSpPr>
      <p:sp>
        <p:nvSpPr>
          <p:cNvPr id="14" name="Rectangle 13"/>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11" name="Rectangle 10"/>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sp>
        <p:nvSpPr>
          <p:cNvPr id="3" name="Content Placeholder 2"/>
          <p:cNvSpPr>
            <a:spLocks noGrp="1"/>
          </p:cNvSpPr>
          <p:nvPr>
            <p:ph idx="1" hasCustomPrompt="1"/>
          </p:nvPr>
        </p:nvSpPr>
        <p:spPr>
          <a:xfrm>
            <a:off x="2618910" y="2595406"/>
            <a:ext cx="3896190" cy="1057098"/>
          </a:xfrm>
          <a:prstGeom prst="rect">
            <a:avLst/>
          </a:prstGeom>
        </p:spPr>
        <p:txBody>
          <a:bodyPr lIns="0" tIns="0" rIns="0" bIns="0" anchor="t" anchorCtr="0"/>
          <a:lstStyle>
            <a:lvl1pPr marL="0" indent="0">
              <a:spcBef>
                <a:spcPts val="0"/>
              </a:spcBef>
              <a:spcAft>
                <a:spcPts val="900"/>
              </a:spcAft>
              <a:buClr>
                <a:srgbClr val="00AFA3"/>
              </a:buClr>
              <a:buFont typeface="Arial"/>
              <a:buNone/>
              <a:defRPr sz="1500">
                <a:solidFill>
                  <a:srgbClr val="006DB5"/>
                </a:solidFill>
              </a:defRPr>
            </a:lvl1pPr>
            <a:lvl2pPr marL="269993" indent="0">
              <a:spcBef>
                <a:spcPts val="0"/>
              </a:spcBef>
              <a:spcAft>
                <a:spcPts val="900"/>
              </a:spcAft>
              <a:buClr>
                <a:srgbClr val="00AFA3"/>
              </a:buClr>
              <a:buFont typeface="Arial"/>
              <a:buNone/>
              <a:defRPr sz="1200">
                <a:solidFill>
                  <a:srgbClr val="006DB5"/>
                </a:solidFill>
              </a:defRPr>
            </a:lvl2pPr>
            <a:lvl3pPr marL="539987" indent="0">
              <a:spcBef>
                <a:spcPts val="0"/>
              </a:spcBef>
              <a:spcAft>
                <a:spcPts val="900"/>
              </a:spcAft>
              <a:buClr>
                <a:srgbClr val="00AFA3"/>
              </a:buClr>
              <a:buFont typeface="Arial"/>
              <a:buNone/>
              <a:defRPr sz="1200">
                <a:solidFill>
                  <a:srgbClr val="006DB5"/>
                </a:solidFill>
              </a:defRPr>
            </a:lvl3pPr>
            <a:lvl4pPr marL="809980" indent="0">
              <a:spcBef>
                <a:spcPts val="0"/>
              </a:spcBef>
              <a:spcAft>
                <a:spcPts val="900"/>
              </a:spcAft>
              <a:buClr>
                <a:srgbClr val="00AFA3"/>
              </a:buClr>
              <a:buFont typeface="Arial"/>
              <a:buNone/>
              <a:defRPr sz="1200">
                <a:solidFill>
                  <a:srgbClr val="006DB5"/>
                </a:solidFill>
              </a:defRPr>
            </a:lvl4pPr>
            <a:lvl5pPr marL="1079973" indent="0">
              <a:spcBef>
                <a:spcPts val="0"/>
              </a:spcBef>
              <a:spcAft>
                <a:spcPts val="900"/>
              </a:spcAft>
              <a:buClr>
                <a:srgbClr val="00AFA3"/>
              </a:buClr>
              <a:buFont typeface="Arial"/>
              <a:buNone/>
              <a:defRPr sz="1200">
                <a:solidFill>
                  <a:srgbClr val="006DB5"/>
                </a:solidFill>
              </a:defRPr>
            </a:lvl5pPr>
          </a:lstStyle>
          <a:p>
            <a:pPr lvl="0"/>
            <a:r>
              <a:rPr lang="ga-IE"/>
              <a:t>Click to Edit Master Text Styles</a:t>
            </a:r>
          </a:p>
        </p:txBody>
      </p:sp>
      <p:sp>
        <p:nvSpPr>
          <p:cNvPr id="10" name="Content Placeholder 2"/>
          <p:cNvSpPr>
            <a:spLocks noGrp="1"/>
          </p:cNvSpPr>
          <p:nvPr>
            <p:ph idx="10"/>
          </p:nvPr>
        </p:nvSpPr>
        <p:spPr>
          <a:xfrm>
            <a:off x="2618910" y="3652502"/>
            <a:ext cx="3896190" cy="5183597"/>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4" name="Picture 3">
            <a:extLst>
              <a:ext uri="{FF2B5EF4-FFF2-40B4-BE49-F238E27FC236}">
                <a16:creationId xmlns:a16="http://schemas.microsoft.com/office/drawing/2014/main" id="{7F41DFEF-4C5A-A071-A424-02141A7A52FC}"/>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35943993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ext-01">
    <p:spTree>
      <p:nvGrpSpPr>
        <p:cNvPr id="1" name=""/>
        <p:cNvGrpSpPr/>
        <p:nvPr/>
      </p:nvGrpSpPr>
      <p:grpSpPr>
        <a:xfrm>
          <a:off x="0" y="0"/>
          <a:ext cx="0" cy="0"/>
          <a:chOff x="0" y="0"/>
          <a:chExt cx="0" cy="0"/>
        </a:xfrm>
      </p:grpSpPr>
      <p:sp>
        <p:nvSpPr>
          <p:cNvPr id="10" name="Content Placeholder 2"/>
          <p:cNvSpPr>
            <a:spLocks noGrp="1"/>
          </p:cNvSpPr>
          <p:nvPr>
            <p:ph idx="10"/>
          </p:nvPr>
        </p:nvSpPr>
        <p:spPr>
          <a:xfrm>
            <a:off x="2618910" y="2595407"/>
            <a:ext cx="3896190" cy="6240693"/>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2" name="Rectangle 11"/>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7" name="Rectangle 6"/>
          <p:cNvSpPr/>
          <p:nvPr userDrawn="1"/>
        </p:nvSpPr>
        <p:spPr>
          <a:xfrm>
            <a:off x="0" y="-31337"/>
            <a:ext cx="6858000" cy="2079037"/>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9" name="Rectangle 8"/>
          <p:cNvSpPr/>
          <p:nvPr userDrawn="1"/>
        </p:nvSpPr>
        <p:spPr>
          <a:xfrm>
            <a:off x="0" y="9116427"/>
            <a:ext cx="6858000" cy="342430"/>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D9C00881-F671-266D-4CD1-5DABA4635043}"/>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481965852"/>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ext-02">
    <p:spTree>
      <p:nvGrpSpPr>
        <p:cNvPr id="1" name=""/>
        <p:cNvGrpSpPr/>
        <p:nvPr/>
      </p:nvGrpSpPr>
      <p:grpSpPr>
        <a:xfrm>
          <a:off x="0" y="0"/>
          <a:ext cx="0" cy="0"/>
          <a:chOff x="0" y="0"/>
          <a:chExt cx="0" cy="0"/>
        </a:xfrm>
      </p:grpSpPr>
      <p:sp>
        <p:nvSpPr>
          <p:cNvPr id="10" name="Content Placeholder 2"/>
          <p:cNvSpPr>
            <a:spLocks noGrp="1"/>
          </p:cNvSpPr>
          <p:nvPr>
            <p:ph idx="10"/>
          </p:nvPr>
        </p:nvSpPr>
        <p:spPr>
          <a:xfrm>
            <a:off x="2618910" y="2595407"/>
            <a:ext cx="3896190" cy="6240693"/>
          </a:xfrm>
          <a:prstGeom prst="rect">
            <a:avLst/>
          </a:prstGeom>
        </p:spPr>
        <p:txBody>
          <a:bodyPr lIns="0" tIns="0" rIns="0" bIns="0" anchor="t" anchorCtr="0"/>
          <a:lstStyle>
            <a:lvl1pPr marL="269993" indent="-269993">
              <a:spcBef>
                <a:spcPts val="0"/>
              </a:spcBef>
              <a:spcAft>
                <a:spcPts val="900"/>
              </a:spcAft>
              <a:buClr>
                <a:srgbClr val="00AFA3"/>
              </a:buClr>
              <a:buFont typeface="Wingdings" charset="2"/>
              <a:buChar char="§"/>
              <a:tabLst>
                <a:tab pos="4638559" algn="l"/>
              </a:tabLst>
              <a:defRPr sz="1200">
                <a:solidFill>
                  <a:srgbClr val="006DB5"/>
                </a:solidFill>
              </a:defRPr>
            </a:lvl1pPr>
            <a:lvl2pPr marL="539987" indent="-269993">
              <a:spcBef>
                <a:spcPts val="0"/>
              </a:spcBef>
              <a:spcAft>
                <a:spcPts val="900"/>
              </a:spcAft>
              <a:buClr>
                <a:srgbClr val="00AFA3"/>
              </a:buClr>
              <a:buFont typeface="Wingdings" charset="2"/>
              <a:buChar char="§"/>
              <a:tabLst>
                <a:tab pos="4638559" algn="l"/>
              </a:tabLst>
              <a:defRPr sz="1200">
                <a:solidFill>
                  <a:srgbClr val="006DB5"/>
                </a:solidFill>
              </a:defRPr>
            </a:lvl2pPr>
            <a:lvl3pPr marL="809980" indent="-269993">
              <a:spcBef>
                <a:spcPts val="0"/>
              </a:spcBef>
              <a:spcAft>
                <a:spcPts val="900"/>
              </a:spcAft>
              <a:buClr>
                <a:srgbClr val="00AFA3"/>
              </a:buClr>
              <a:buFont typeface="Wingdings" charset="2"/>
              <a:buChar char="§"/>
              <a:tabLst>
                <a:tab pos="4638559" algn="l"/>
              </a:tabLst>
              <a:defRPr sz="1200">
                <a:solidFill>
                  <a:srgbClr val="006DB5"/>
                </a:solidFill>
              </a:defRPr>
            </a:lvl3pPr>
            <a:lvl4pPr marL="1079973" indent="-269993">
              <a:spcBef>
                <a:spcPts val="0"/>
              </a:spcBef>
              <a:spcAft>
                <a:spcPts val="900"/>
              </a:spcAft>
              <a:buClr>
                <a:srgbClr val="00AFA3"/>
              </a:buClr>
              <a:buFont typeface="Wingdings" charset="2"/>
              <a:buChar char="§"/>
              <a:tabLst>
                <a:tab pos="4638559" algn="l"/>
              </a:tabLst>
              <a:defRPr sz="1200">
                <a:solidFill>
                  <a:srgbClr val="006DB5"/>
                </a:solidFill>
              </a:defRPr>
            </a:lvl4pPr>
            <a:lvl5pPr marL="1349966" indent="-269993">
              <a:spcBef>
                <a:spcPts val="0"/>
              </a:spcBef>
              <a:spcAft>
                <a:spcPts val="900"/>
              </a:spcAft>
              <a:buClr>
                <a:srgbClr val="00AFA3"/>
              </a:buClr>
              <a:buFont typeface="Wingdings" charset="2"/>
              <a:buChar char="§"/>
              <a:tabLst>
                <a:tab pos="4638559" algn="l"/>
              </a:tabLst>
              <a:defRPr sz="1200">
                <a:solidFill>
                  <a:srgbClr val="006DB5"/>
                </a:solidFill>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14" name="Rectangle 13"/>
          <p:cNvSpPr/>
          <p:nvPr userDrawn="1"/>
        </p:nvSpPr>
        <p:spPr>
          <a:xfrm>
            <a:off x="-3363" y="2040677"/>
            <a:ext cx="2295000" cy="7141333"/>
          </a:xfrm>
          <a:prstGeom prst="rect">
            <a:avLst/>
          </a:prstGeom>
          <a:blipFill rotWithShape="1">
            <a:blip r:embed="rId2"/>
            <a:srcRect/>
            <a:stretch>
              <a:fillRect l="-15340" r="-140614" b="-18857"/>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endParaRPr lang="en-US" sz="1350"/>
          </a:p>
        </p:txBody>
      </p:sp>
      <p:sp>
        <p:nvSpPr>
          <p:cNvPr id="11" name="Rectangle 10"/>
          <p:cNvSpPr/>
          <p:nvPr userDrawn="1"/>
        </p:nvSpPr>
        <p:spPr>
          <a:xfrm>
            <a:off x="0" y="9116427"/>
            <a:ext cx="6858000" cy="342430"/>
          </a:xfrm>
          <a:prstGeom prst="rect">
            <a:avLst/>
          </a:prstGeom>
          <a:solidFill>
            <a:srgbClr val="0D588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13" name="Rectangle 12"/>
          <p:cNvSpPr/>
          <p:nvPr userDrawn="1"/>
        </p:nvSpPr>
        <p:spPr>
          <a:xfrm>
            <a:off x="0" y="-31337"/>
            <a:ext cx="6858000" cy="207903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350"/>
          </a:p>
        </p:txBody>
      </p:sp>
      <p:sp>
        <p:nvSpPr>
          <p:cNvPr id="2" name="Title 1"/>
          <p:cNvSpPr>
            <a:spLocks noGrp="1"/>
          </p:cNvSpPr>
          <p:nvPr>
            <p:ph type="title" hasCustomPrompt="1"/>
          </p:nvPr>
        </p:nvSpPr>
        <p:spPr>
          <a:xfrm>
            <a:off x="342900" y="396701"/>
            <a:ext cx="6172200" cy="1651000"/>
          </a:xfrm>
          <a:prstGeom prst="rect">
            <a:avLst/>
          </a:prstGeom>
        </p:spPr>
        <p:txBody>
          <a:bodyPr lIns="0" tIns="0" rIns="0" bIns="0" anchor="ctr" anchorCtr="0"/>
          <a:lstStyle>
            <a:lvl1pPr algn="l">
              <a:defRPr sz="2250">
                <a:solidFill>
                  <a:srgbClr val="FFFFFF"/>
                </a:solidFill>
              </a:defRPr>
            </a:lvl1pPr>
          </a:lstStyle>
          <a:p>
            <a:r>
              <a:rPr lang="ga-IE"/>
              <a:t>Click to Edit Master Title Style</a:t>
            </a:r>
            <a:endParaRPr lang="en-US"/>
          </a:p>
        </p:txBody>
      </p:sp>
      <p:pic>
        <p:nvPicPr>
          <p:cNvPr id="3" name="Picture 2">
            <a:extLst>
              <a:ext uri="{FF2B5EF4-FFF2-40B4-BE49-F238E27FC236}">
                <a16:creationId xmlns:a16="http://schemas.microsoft.com/office/drawing/2014/main" id="{FEEFE5D9-4496-7646-5B72-E7D029D83EBC}"/>
              </a:ext>
            </a:extLst>
          </p:cNvPr>
          <p:cNvPicPr>
            <a:picLocks noChangeAspect="1"/>
          </p:cNvPicPr>
          <p:nvPr userDrawn="1"/>
        </p:nvPicPr>
        <p:blipFill>
          <a:blip r:embed="rId3">
            <a:biLevel thresh="50000"/>
          </a:blip>
          <a:stretch>
            <a:fillRect/>
          </a:stretch>
        </p:blipFill>
        <p:spPr>
          <a:xfrm>
            <a:off x="4752975" y="114208"/>
            <a:ext cx="1971675" cy="786515"/>
          </a:xfrm>
          <a:prstGeom prst="rect">
            <a:avLst/>
          </a:prstGeom>
        </p:spPr>
      </p:pic>
    </p:spTree>
    <p:extLst>
      <p:ext uri="{BB962C8B-B14F-4D97-AF65-F5344CB8AC3E}">
        <p14:creationId xmlns:p14="http://schemas.microsoft.com/office/powerpoint/2010/main" val="324186986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91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Purple Gradient">
    <p:bg>
      <p:bgPr>
        <a:gradFill>
          <a:gsLst>
            <a:gs pos="100000">
              <a:schemeClr val="accent1"/>
            </a:gs>
            <a:gs pos="0">
              <a:schemeClr val="accent5"/>
            </a:gs>
          </a:gsLst>
          <a:lin ang="16200000" scaled="0"/>
        </a:gra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bg1"/>
                </a:solidFill>
              </a:defRPr>
            </a:lvl1pPr>
          </a:lstStyle>
          <a:p>
            <a:r>
              <a:rPr lang="en-GB"/>
              <a:t>Title slide text only</a:t>
            </a:r>
            <a:endParaRPr lang="en-US"/>
          </a:p>
        </p:txBody>
      </p:sp>
      <p:sp>
        <p:nvSpPr>
          <p:cNvPr id="7" name="Picture Placeholder 2">
            <a:extLst>
              <a:ext uri="{FF2B5EF4-FFF2-40B4-BE49-F238E27FC236}">
                <a16:creationId xmlns:a16="http://schemas.microsoft.com/office/drawing/2014/main" id="{6CF3F6E2-1581-4CA8-9AA7-F85BA3CB221E}"/>
              </a:ext>
            </a:extLst>
          </p:cNvPr>
          <p:cNvSpPr>
            <a:spLocks noGrp="1" noChangeAspect="1"/>
          </p:cNvSpPr>
          <p:nvPr>
            <p:ph type="pic" sz="quarter" idx="14"/>
          </p:nvPr>
        </p:nvSpPr>
        <p:spPr>
          <a:xfrm>
            <a:off x="360364" y="5057382"/>
            <a:ext cx="4927977" cy="3420000"/>
          </a:xfrm>
          <a:solidFill>
            <a:schemeClr val="bg1">
              <a:lumMod val="75000"/>
            </a:schemeClr>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spTree>
    <p:extLst>
      <p:ext uri="{BB962C8B-B14F-4D97-AF65-F5344CB8AC3E}">
        <p14:creationId xmlns:p14="http://schemas.microsoft.com/office/powerpoint/2010/main" val="1120745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Pacific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B8B7E04-AD6D-4FB9-A83E-51B75227D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3" y="313438"/>
            <a:ext cx="786440" cy="316800"/>
          </a:xfrm>
          <a:prstGeom prst="rect">
            <a:avLst/>
          </a:prstGeom>
        </p:spPr>
      </p:pic>
      <p:sp>
        <p:nvSpPr>
          <p:cNvPr id="11" name="Text Placeholder 3">
            <a:extLst>
              <a:ext uri="{FF2B5EF4-FFF2-40B4-BE49-F238E27FC236}">
                <a16:creationId xmlns:a16="http://schemas.microsoft.com/office/drawing/2014/main" id="{1071A3EE-ADBA-41D6-8DC6-4155B6B3B356}"/>
              </a:ext>
            </a:extLst>
          </p:cNvPr>
          <p:cNvSpPr>
            <a:spLocks noGrp="1"/>
          </p:cNvSpPr>
          <p:nvPr>
            <p:ph type="body" sz="quarter" idx="12"/>
          </p:nvPr>
        </p:nvSpPr>
        <p:spPr>
          <a:xfrm>
            <a:off x="360362" y="3399921"/>
            <a:ext cx="5561467" cy="810000"/>
          </a:xfrm>
        </p:spPr>
        <p:txBody>
          <a:bodyPr anchor="b"/>
          <a:lstStyle>
            <a:lvl1pPr>
              <a:defRPr sz="1100">
                <a:solidFill>
                  <a:schemeClr val="tx2"/>
                </a:solidFill>
              </a:defRPr>
            </a:lvl1pPr>
            <a:lvl2pPr>
              <a:defRPr sz="11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14C4E055-201B-4F43-AD18-3EFA05078534}"/>
              </a:ext>
            </a:extLst>
          </p:cNvPr>
          <p:cNvSpPr>
            <a:spLocks noGrp="1"/>
          </p:cNvSpPr>
          <p:nvPr>
            <p:ph type="ctrTitle" hasCustomPrompt="1"/>
          </p:nvPr>
        </p:nvSpPr>
        <p:spPr>
          <a:xfrm>
            <a:off x="360361" y="1263838"/>
            <a:ext cx="5561467" cy="1980000"/>
          </a:xfrm>
        </p:spPr>
        <p:txBody>
          <a:bodyPr anchor="t" anchorCtr="0"/>
          <a:lstStyle>
            <a:lvl1pPr algn="l">
              <a:defRPr sz="6000">
                <a:solidFill>
                  <a:schemeClr val="tx2"/>
                </a:solidFill>
              </a:defRPr>
            </a:lvl1pPr>
          </a:lstStyle>
          <a:p>
            <a:r>
              <a:rPr lang="en-GB"/>
              <a:t>Title slide text only</a:t>
            </a:r>
            <a:endParaRPr lang="en-US"/>
          </a:p>
        </p:txBody>
      </p:sp>
      <p:sp>
        <p:nvSpPr>
          <p:cNvPr id="6" name="Picture Placeholder 2">
            <a:extLst>
              <a:ext uri="{FF2B5EF4-FFF2-40B4-BE49-F238E27FC236}">
                <a16:creationId xmlns:a16="http://schemas.microsoft.com/office/drawing/2014/main" id="{D201345B-A9A9-44B5-9939-B9E161A1BBA8}"/>
              </a:ext>
            </a:extLst>
          </p:cNvPr>
          <p:cNvSpPr>
            <a:spLocks noGrp="1" noChangeAspect="1"/>
          </p:cNvSpPr>
          <p:nvPr>
            <p:ph type="pic" sz="quarter" idx="14"/>
          </p:nvPr>
        </p:nvSpPr>
        <p:spPr>
          <a:xfrm>
            <a:off x="360364" y="5057382"/>
            <a:ext cx="2373188" cy="3420000"/>
          </a:xfrm>
          <a:solidFill>
            <a:schemeClr val="accent1"/>
          </a:solidFill>
        </p:spPr>
        <p:txBody>
          <a:bodyPr vert="horz" lIns="0" tIns="0" rIns="0" bIns="0" rtlCol="0" anchor="ctr" anchorCtr="0">
            <a:noAutofit/>
          </a:bodyPr>
          <a:lstStyle>
            <a:lvl1pPr>
              <a:defRPr lang="en-US" b="0">
                <a:solidFill>
                  <a:schemeClr val="bg1"/>
                </a:solidFill>
              </a:defRPr>
            </a:lvl1pPr>
          </a:lstStyle>
          <a:p>
            <a:pPr lvl="0" algn="ctr"/>
            <a:r>
              <a:rPr lang="en-US"/>
              <a:t>Click icon to add picture</a:t>
            </a:r>
          </a:p>
        </p:txBody>
      </p:sp>
    </p:spTree>
    <p:extLst>
      <p:ext uri="{BB962C8B-B14F-4D97-AF65-F5344CB8AC3E}">
        <p14:creationId xmlns:p14="http://schemas.microsoft.com/office/powerpoint/2010/main" val="3148197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2744" y="472083"/>
            <a:ext cx="6133306" cy="56550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362744" y="1446934"/>
            <a:ext cx="6134400" cy="754468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hape 8">
            <a:extLst>
              <a:ext uri="{FF2B5EF4-FFF2-40B4-BE49-F238E27FC236}">
                <a16:creationId xmlns:a16="http://schemas.microsoft.com/office/drawing/2014/main" id="{EA70E7A0-71EF-4988-9568-88E286BBC3D2}"/>
              </a:ext>
            </a:extLst>
          </p:cNvPr>
          <p:cNvSpPr txBox="1">
            <a:spLocks/>
          </p:cNvSpPr>
          <p:nvPr userDrawn="1"/>
        </p:nvSpPr>
        <p:spPr>
          <a:xfrm>
            <a:off x="6253564" y="942526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11" name="TextBox 10">
            <a:extLst>
              <a:ext uri="{FF2B5EF4-FFF2-40B4-BE49-F238E27FC236}">
                <a16:creationId xmlns:a16="http://schemas.microsoft.com/office/drawing/2014/main" id="{555802BB-F455-4188-B02B-7FD3C29DA430}"/>
              </a:ext>
              <a:ext uri="{C183D7F6-B498-43B3-948B-1728B52AA6E4}">
                <adec:decorative xmlns:adec="http://schemas.microsoft.com/office/drawing/2017/decorative" val="1"/>
              </a:ext>
            </a:extLst>
          </p:cNvPr>
          <p:cNvSpPr txBox="1"/>
          <p:nvPr userDrawn="1">
            <p:custDataLst>
              <p:tags r:id="rId47"/>
            </p:custDataLst>
          </p:nvPr>
        </p:nvSpPr>
        <p:spPr>
          <a:xfrm>
            <a:off x="4810459" y="9453808"/>
            <a:ext cx="1330492" cy="92333"/>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p>
        </p:txBody>
      </p:sp>
      <p:cxnSp>
        <p:nvCxnSpPr>
          <p:cNvPr id="12" name="Straight Connector 11">
            <a:extLst>
              <a:ext uri="{FF2B5EF4-FFF2-40B4-BE49-F238E27FC236}">
                <a16:creationId xmlns:a16="http://schemas.microsoft.com/office/drawing/2014/main" id="{C8BEA626-E2E6-460B-BC7F-95E2DA6AD40B}"/>
              </a:ext>
            </a:extLst>
          </p:cNvPr>
          <p:cNvCxnSpPr/>
          <p:nvPr userDrawn="1"/>
        </p:nvCxnSpPr>
        <p:spPr>
          <a:xfrm>
            <a:off x="6235505" y="9425268"/>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C37325B-822D-4D79-8F07-252F47C756DE}"/>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362744" y="9400974"/>
            <a:ext cx="491525" cy="198000"/>
          </a:xfrm>
          <a:prstGeom prst="rect">
            <a:avLst/>
          </a:prstGeom>
        </p:spPr>
      </p:pic>
      <p:sp>
        <p:nvSpPr>
          <p:cNvPr id="9" name="TextBox 8">
            <a:extLst>
              <a:ext uri="{FF2B5EF4-FFF2-40B4-BE49-F238E27FC236}">
                <a16:creationId xmlns:a16="http://schemas.microsoft.com/office/drawing/2014/main" id="{CC0098F4-5FC7-4DCA-882B-5D90514DF787}"/>
              </a:ext>
            </a:extLst>
          </p:cNvPr>
          <p:cNvSpPr txBox="1"/>
          <p:nvPr userDrawn="1">
            <p:custDataLst>
              <p:tags r:id="rId48"/>
            </p:custDataLst>
          </p:nvPr>
        </p:nvSpPr>
        <p:spPr>
          <a:xfrm>
            <a:off x="1038240" y="9400974"/>
            <a:ext cx="3162286"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IE" sz="600" kern="1200" noProof="0">
                <a:solidFill>
                  <a:schemeClr val="bg1">
                    <a:lumMod val="65000"/>
                  </a:schemeClr>
                </a:solidFill>
                <a:latin typeface="+mn-lt"/>
                <a:ea typeface="+mn-ea"/>
                <a:cs typeface="+mn-cs"/>
              </a:rPr>
              <a:t>© 2024 KPMG, an Irish partnership and a member firm of the KPMG global organisation of independent member firms affiliated with KPMG International Limited, a private English company limited by guarantee. All rights reserved.</a:t>
            </a:r>
            <a:endParaRPr lang="en-GB" sz="600" kern="1200" noProof="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73" r:id="rId1"/>
    <p:sldLayoutId id="2147483794" r:id="rId2"/>
    <p:sldLayoutId id="2147483795" r:id="rId3"/>
    <p:sldLayoutId id="2147483796" r:id="rId4"/>
    <p:sldLayoutId id="2147483797" r:id="rId5"/>
    <p:sldLayoutId id="2147483814" r:id="rId6"/>
    <p:sldLayoutId id="2147483799" r:id="rId7"/>
    <p:sldLayoutId id="2147483815" r:id="rId8"/>
    <p:sldLayoutId id="2147483798" r:id="rId9"/>
    <p:sldLayoutId id="2147483816" r:id="rId10"/>
    <p:sldLayoutId id="2147483736" r:id="rId11"/>
    <p:sldLayoutId id="2147483737" r:id="rId12"/>
    <p:sldLayoutId id="2147483739" r:id="rId13"/>
    <p:sldLayoutId id="2147483800" r:id="rId14"/>
    <p:sldLayoutId id="2147483740" r:id="rId15"/>
    <p:sldLayoutId id="2147483801" r:id="rId16"/>
    <p:sldLayoutId id="2147483802" r:id="rId17"/>
    <p:sldLayoutId id="2147483741" r:id="rId18"/>
    <p:sldLayoutId id="2147483742" r:id="rId19"/>
    <p:sldLayoutId id="2147483803" r:id="rId20"/>
    <p:sldLayoutId id="2147483743" r:id="rId21"/>
    <p:sldLayoutId id="2147483804" r:id="rId22"/>
    <p:sldLayoutId id="2147483744" r:id="rId23"/>
    <p:sldLayoutId id="2147483805" r:id="rId24"/>
    <p:sldLayoutId id="2147483745" r:id="rId25"/>
    <p:sldLayoutId id="2147483746" r:id="rId26"/>
    <p:sldLayoutId id="2147483747" r:id="rId27"/>
    <p:sldLayoutId id="2147483750" r:id="rId28"/>
    <p:sldLayoutId id="2147483751" r:id="rId29"/>
    <p:sldLayoutId id="2147483752" r:id="rId30"/>
    <p:sldLayoutId id="2147483753" r:id="rId31"/>
    <p:sldLayoutId id="2147483754" r:id="rId32"/>
    <p:sldLayoutId id="2147483756" r:id="rId33"/>
    <p:sldLayoutId id="2147483806" r:id="rId34"/>
    <p:sldLayoutId id="2147483807" r:id="rId35"/>
    <p:sldLayoutId id="2147483757" r:id="rId36"/>
    <p:sldLayoutId id="2147483758" r:id="rId37"/>
    <p:sldLayoutId id="2147483759" r:id="rId38"/>
    <p:sldLayoutId id="2147483808" r:id="rId39"/>
    <p:sldLayoutId id="2147483809" r:id="rId40"/>
    <p:sldLayoutId id="2147483760" r:id="rId41"/>
    <p:sldLayoutId id="2147483810" r:id="rId42"/>
    <p:sldLayoutId id="2147483811" r:id="rId43"/>
    <p:sldLayoutId id="2147483812" r:id="rId44"/>
    <p:sldLayoutId id="2147483813" r:id="rId45"/>
  </p:sldLayoutIdLst>
  <p:txStyles>
    <p:titleStyle>
      <a:lvl1pPr algn="l" defTabSz="685766" rtl="0" eaLnBrk="1" latinLnBrk="0" hangingPunct="1">
        <a:lnSpc>
          <a:spcPct val="70000"/>
        </a:lnSpc>
        <a:spcBef>
          <a:spcPct val="0"/>
        </a:spcBef>
        <a:buNone/>
        <a:defRPr sz="3600" kern="1200">
          <a:solidFill>
            <a:schemeClr val="tx2"/>
          </a:solidFill>
          <a:latin typeface="+mj-lt"/>
          <a:ea typeface="+mj-ea"/>
          <a:cs typeface="+mj-cs"/>
        </a:defRPr>
      </a:lvl1pPr>
    </p:titleStyle>
    <p:bodyStyle>
      <a:lvl1pPr marL="0" indent="0" algn="l" defTabSz="685766" rtl="0" eaLnBrk="1" latinLnBrk="0" hangingPunct="1">
        <a:lnSpc>
          <a:spcPct val="100000"/>
        </a:lnSpc>
        <a:spcBef>
          <a:spcPts val="0"/>
        </a:spcBef>
        <a:spcAft>
          <a:spcPts val="600"/>
        </a:spcAft>
        <a:buFontTx/>
        <a:buNone/>
        <a:defRPr sz="1000" b="1" kern="1200">
          <a:solidFill>
            <a:schemeClr val="tx2"/>
          </a:solidFill>
          <a:latin typeface="+mn-lt"/>
          <a:ea typeface="+mn-ea"/>
          <a:cs typeface="+mn-cs"/>
        </a:defRPr>
      </a:lvl1pPr>
      <a:lvl2pPr marL="0" indent="0" algn="l" defTabSz="685766" rtl="0" eaLnBrk="1" latinLnBrk="0" hangingPunct="1">
        <a:lnSpc>
          <a:spcPct val="100000"/>
        </a:lnSpc>
        <a:spcBef>
          <a:spcPts val="0"/>
        </a:spcBef>
        <a:spcAft>
          <a:spcPts val="600"/>
        </a:spcAft>
        <a:buFontTx/>
        <a:buNone/>
        <a:defRPr sz="1000" kern="1200">
          <a:solidFill>
            <a:schemeClr val="tx2"/>
          </a:solidFill>
          <a:latin typeface="+mn-lt"/>
          <a:ea typeface="+mn-ea"/>
          <a:cs typeface="+mn-cs"/>
        </a:defRPr>
      </a:lvl2pPr>
      <a:lvl3pPr marL="180000" indent="-180000" algn="l" defTabSz="685766" rtl="0" eaLnBrk="1" latinLnBrk="0" hangingPunct="1">
        <a:lnSpc>
          <a:spcPct val="100000"/>
        </a:lnSpc>
        <a:spcBef>
          <a:spcPts val="0"/>
        </a:spcBef>
        <a:spcAft>
          <a:spcPts val="600"/>
        </a:spcAft>
        <a:buClrTx/>
        <a:buFont typeface="Arial" panose="020B0604020202020204" pitchFamily="34" charset="0"/>
        <a:buChar char="•"/>
        <a:defRPr sz="1000" kern="1200">
          <a:solidFill>
            <a:schemeClr val="tx2"/>
          </a:solidFill>
          <a:latin typeface="+mn-lt"/>
          <a:ea typeface="+mn-ea"/>
          <a:cs typeface="+mn-cs"/>
        </a:defRPr>
      </a:lvl3pPr>
      <a:lvl4pPr marL="360000" indent="-180000" algn="l" defTabSz="685766" rtl="0" eaLnBrk="1" latinLnBrk="0" hangingPunct="1">
        <a:lnSpc>
          <a:spcPct val="100000"/>
        </a:lnSpc>
        <a:spcBef>
          <a:spcPts val="0"/>
        </a:spcBef>
        <a:spcAft>
          <a:spcPts val="600"/>
        </a:spcAft>
        <a:buClrTx/>
        <a:buFont typeface="Arial" panose="020B0604020202020204" pitchFamily="34" charset="0"/>
        <a:buChar char="-"/>
        <a:defRPr sz="1000" kern="1200">
          <a:solidFill>
            <a:schemeClr val="tx2"/>
          </a:solidFill>
          <a:latin typeface="+mn-lt"/>
          <a:ea typeface="+mn-ea"/>
          <a:cs typeface="+mn-cs"/>
        </a:defRPr>
      </a:lvl4pPr>
      <a:lvl5pPr marL="540000" indent="-180000" algn="l" defTabSz="685766" rtl="0" eaLnBrk="1" latinLnBrk="0" hangingPunct="1">
        <a:lnSpc>
          <a:spcPct val="100000"/>
        </a:lnSpc>
        <a:spcBef>
          <a:spcPts val="0"/>
        </a:spcBef>
        <a:spcAft>
          <a:spcPts val="600"/>
        </a:spcAft>
        <a:buClrTx/>
        <a:buFont typeface="Arial" panose="020B0604020202020204" pitchFamily="34" charset="0"/>
        <a:buChar char="•"/>
        <a:defRPr sz="1000" kern="1200" baseline="0">
          <a:solidFill>
            <a:schemeClr val="tx2"/>
          </a:solidFill>
          <a:latin typeface="+mn-lt"/>
          <a:ea typeface="+mn-ea"/>
          <a:cs typeface="+mn-cs"/>
        </a:defRPr>
      </a:lvl5pPr>
      <a:lvl6pPr marL="720000" indent="-144000" algn="l" defTabSz="685766"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6pPr>
      <a:lvl7pPr marL="936000" indent="-216000" algn="l" defTabSz="685766"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7pPr>
      <a:lvl8pPr marL="1080000" indent="-144000" algn="l" defTabSz="685766"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8pPr>
      <a:lvl9pPr marL="2914505"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665" userDrawn="1">
          <p15:clr>
            <a:srgbClr val="F26B43"/>
          </p15:clr>
        </p15:guide>
        <p15:guide id="2" pos="227" userDrawn="1">
          <p15:clr>
            <a:srgbClr val="F26B43"/>
          </p15:clr>
        </p15:guide>
        <p15:guide id="3" pos="4092" userDrawn="1">
          <p15:clr>
            <a:srgbClr val="F26B43"/>
          </p15:clr>
        </p15:guide>
        <p15:guide id="6" orient="horz" pos="296" userDrawn="1">
          <p15:clr>
            <a:srgbClr val="F26B43"/>
          </p15:clr>
        </p15:guide>
        <p15:guide id="8" orient="horz" pos="653" userDrawn="1">
          <p15:clr>
            <a:srgbClr val="F26B43"/>
          </p15:clr>
        </p15:guide>
        <p15:guide id="9" orient="horz" pos="9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8642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9" r:id="rId15"/>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0010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47" r:id="rId8"/>
    <p:sldLayoutId id="2147483848" r:id="rId9"/>
    <p:sldLayoutId id="2147483850" r:id="rId10"/>
    <p:sldLayoutId id="2147483825" r:id="rId11"/>
    <p:sldLayoutId id="2147483826" r:id="rId12"/>
    <p:sldLayoutId id="2147483827" r:id="rId13"/>
    <p:sldLayoutId id="2147483828" r:id="rId14"/>
    <p:sldLayoutId id="2147483829" r:id="rId15"/>
    <p:sldLayoutId id="2147483830" r:id="rId16"/>
    <p:sldLayoutId id="2147483831" r:id="rId17"/>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6.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7.xml"/><Relationship Id="rId5" Type="http://schemas.openxmlformats.org/officeDocument/2006/relationships/hyperlink" Target="https://www.surveymonkey.com/r/SOLAS_Sectoral_Survey"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jpeg"/><Relationship Id="rId12"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7.xml"/><Relationship Id="rId6" Type="http://schemas.openxmlformats.org/officeDocument/2006/relationships/image" Target="../media/image39.jpeg"/><Relationship Id="rId11" Type="http://schemas.openxmlformats.org/officeDocument/2006/relationships/image" Target="../media/image43.jpeg"/><Relationship Id="rId5" Type="http://schemas.openxmlformats.org/officeDocument/2006/relationships/image" Target="../media/image38.tiff"/><Relationship Id="rId10" Type="http://schemas.microsoft.com/office/2007/relationships/hdphoto" Target="../media/hdphoto1.wdp"/><Relationship Id="rId4" Type="http://schemas.openxmlformats.org/officeDocument/2006/relationships/image" Target="../media/image37.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9268C2-1F59-B9DF-57C8-3879FDF4E2E7}"/>
              </a:ext>
            </a:extLst>
          </p:cNvPr>
          <p:cNvSpPr/>
          <p:nvPr/>
        </p:nvSpPr>
        <p:spPr>
          <a:xfrm rot="16200000">
            <a:off x="1866352" y="-417342"/>
            <a:ext cx="3125297" cy="6858000"/>
          </a:xfrm>
          <a:prstGeom prst="rect">
            <a:avLst/>
          </a:prstGeom>
          <a:gradFill flip="none" rotWithShape="1">
            <a:gsLst>
              <a:gs pos="20000">
                <a:srgbClr val="BDBEB9"/>
              </a:gs>
              <a:gs pos="100000">
                <a:schemeClr val="bg1">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8284" tIns="58284" rIns="58284" bIns="58284" rtlCol="0" anchor="ctr"/>
          <a:lstStyle/>
          <a:p>
            <a:pPr algn="l"/>
            <a:endParaRPr lang="en-IE" sz="1079">
              <a:solidFill>
                <a:schemeClr val="bg1"/>
              </a:solidFill>
            </a:endParaRPr>
          </a:p>
        </p:txBody>
      </p:sp>
      <p:pic>
        <p:nvPicPr>
          <p:cNvPr id="6" name="Picture 5">
            <a:extLst>
              <a:ext uri="{FF2B5EF4-FFF2-40B4-BE49-F238E27FC236}">
                <a16:creationId xmlns:a16="http://schemas.microsoft.com/office/drawing/2014/main" id="{5EE2A538-E771-783B-80F6-8E150012C6D5}"/>
              </a:ext>
            </a:extLst>
          </p:cNvPr>
          <p:cNvPicPr>
            <a:picLocks noChangeAspect="1"/>
          </p:cNvPicPr>
          <p:nvPr/>
        </p:nvPicPr>
        <p:blipFill>
          <a:blip r:embed="rId3" cstate="print">
            <a:extLst>
              <a:ext uri="{28A0092B-C50C-407E-A947-70E740481C1C}">
                <a14:useLocalDpi xmlns:a14="http://schemas.microsoft.com/office/drawing/2010/main" val="0"/>
              </a:ext>
            </a:extLst>
          </a:blip>
          <a:srcRect l="11971" r="11971"/>
          <a:stretch/>
        </p:blipFill>
        <p:spPr>
          <a:xfrm>
            <a:off x="-5646422" y="6852"/>
            <a:ext cx="12504421" cy="9905204"/>
          </a:xfrm>
          <a:prstGeom prst="rect">
            <a:avLst/>
          </a:prstGeom>
        </p:spPr>
      </p:pic>
      <p:sp>
        <p:nvSpPr>
          <p:cNvPr id="16" name="Freeform: Shape 15">
            <a:extLst>
              <a:ext uri="{FF2B5EF4-FFF2-40B4-BE49-F238E27FC236}">
                <a16:creationId xmlns:a16="http://schemas.microsoft.com/office/drawing/2014/main" id="{6409F4DE-81DF-94B9-CB42-9B8137D0DB2D}"/>
              </a:ext>
            </a:extLst>
          </p:cNvPr>
          <p:cNvSpPr/>
          <p:nvPr/>
        </p:nvSpPr>
        <p:spPr>
          <a:xfrm>
            <a:off x="0" y="0"/>
            <a:ext cx="6857999" cy="9906000"/>
          </a:xfrm>
          <a:custGeom>
            <a:avLst/>
            <a:gdLst>
              <a:gd name="connsiteX0" fmla="*/ 3381046 w 7559675"/>
              <a:gd name="connsiteY0" fmla="*/ 4911886 h 10691813"/>
              <a:gd name="connsiteX1" fmla="*/ 3381046 w 7559675"/>
              <a:gd name="connsiteY1" fmla="*/ 10239793 h 10691813"/>
              <a:gd name="connsiteX2" fmla="*/ 6993931 w 7559675"/>
              <a:gd name="connsiteY2" fmla="*/ 10239793 h 10691813"/>
              <a:gd name="connsiteX3" fmla="*/ 6993931 w 7559675"/>
              <a:gd name="connsiteY3" fmla="*/ 4911886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3381046" y="4911886"/>
                </a:moveTo>
                <a:lnTo>
                  <a:pt x="3381046" y="10239793"/>
                </a:lnTo>
                <a:lnTo>
                  <a:pt x="6993931" y="10239793"/>
                </a:lnTo>
                <a:lnTo>
                  <a:pt x="6993931" y="4911886"/>
                </a:lnTo>
                <a:close/>
                <a:moveTo>
                  <a:pt x="0" y="0"/>
                </a:moveTo>
                <a:lnTo>
                  <a:pt x="7559675" y="0"/>
                </a:lnTo>
                <a:lnTo>
                  <a:pt x="7559675" y="10691813"/>
                </a:lnTo>
                <a:lnTo>
                  <a:pt x="0" y="10691813"/>
                </a:lnTo>
                <a:close/>
              </a:path>
            </a:pathLst>
          </a:custGeom>
          <a:gradFill flip="none" rotWithShape="1">
            <a:gsLst>
              <a:gs pos="0">
                <a:srgbClr val="3A9C90"/>
              </a:gs>
              <a:gs pos="100000">
                <a:srgbClr val="005893">
                  <a:alpha val="4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1943"/>
          </a:p>
        </p:txBody>
      </p:sp>
      <p:sp>
        <p:nvSpPr>
          <p:cNvPr id="18" name="Title 3">
            <a:extLst>
              <a:ext uri="{FF2B5EF4-FFF2-40B4-BE49-F238E27FC236}">
                <a16:creationId xmlns:a16="http://schemas.microsoft.com/office/drawing/2014/main" id="{342ACB9D-8D4C-19F8-0B3E-DA612B782FA2}"/>
              </a:ext>
            </a:extLst>
          </p:cNvPr>
          <p:cNvSpPr>
            <a:spLocks noGrp="1"/>
          </p:cNvSpPr>
          <p:nvPr>
            <p:ph type="ctrTitle"/>
          </p:nvPr>
        </p:nvSpPr>
        <p:spPr>
          <a:xfrm>
            <a:off x="360362" y="1536192"/>
            <a:ext cx="5120496" cy="1707646"/>
          </a:xfrm>
        </p:spPr>
        <p:txBody>
          <a:bodyPr/>
          <a:lstStyle/>
          <a:p>
            <a:r>
              <a:rPr lang="en-IE" sz="5500" b="1" dirty="0"/>
              <a:t>FET National Strategy: </a:t>
            </a:r>
            <a:br>
              <a:rPr lang="en-IE" sz="5500" b="1" dirty="0"/>
            </a:br>
            <a:r>
              <a:rPr lang="en-IE" sz="5500" b="1" dirty="0"/>
              <a:t>Skills for the Green Economy </a:t>
            </a:r>
            <a:endParaRPr lang="en-US" sz="5500" b="1" dirty="0"/>
          </a:p>
        </p:txBody>
      </p:sp>
      <p:sp>
        <p:nvSpPr>
          <p:cNvPr id="20" name="Subtitle 4">
            <a:extLst>
              <a:ext uri="{FF2B5EF4-FFF2-40B4-BE49-F238E27FC236}">
                <a16:creationId xmlns:a16="http://schemas.microsoft.com/office/drawing/2014/main" id="{24DF4A8F-E4A3-22EA-FD24-A96B1D3AEFC7}"/>
              </a:ext>
            </a:extLst>
          </p:cNvPr>
          <p:cNvSpPr>
            <a:spLocks noGrp="1"/>
          </p:cNvSpPr>
          <p:nvPr>
            <p:ph type="body" sz="quarter" idx="12"/>
          </p:nvPr>
        </p:nvSpPr>
        <p:spPr>
          <a:xfrm>
            <a:off x="360362" y="3399920"/>
            <a:ext cx="5561467" cy="943479"/>
          </a:xfrm>
        </p:spPr>
        <p:txBody>
          <a:bodyPr/>
          <a:lstStyle/>
          <a:p>
            <a:r>
              <a:rPr lang="en-US" sz="1600" dirty="0"/>
              <a:t>Information</a:t>
            </a:r>
            <a:r>
              <a:rPr lang="en-US" sz="1600" noProof="0" dirty="0"/>
              <a:t> </a:t>
            </a:r>
            <a:r>
              <a:rPr lang="en-US" sz="1600" dirty="0"/>
              <a:t>Pack for Sectoral Stakeholders</a:t>
            </a:r>
            <a:endParaRPr lang="en-US" sz="1600" noProof="0" dirty="0"/>
          </a:p>
          <a:p>
            <a:pPr lvl="1"/>
            <a:r>
              <a:rPr lang="en-US" sz="1600" noProof="0" dirty="0"/>
              <a:t>—</a:t>
            </a:r>
          </a:p>
          <a:p>
            <a:pPr lvl="1"/>
            <a:r>
              <a:rPr lang="en-US" sz="1600" dirty="0"/>
              <a:t>April 2024</a:t>
            </a:r>
            <a:endParaRPr lang="en-US" sz="1600" noProof="0" dirty="0"/>
          </a:p>
        </p:txBody>
      </p:sp>
      <p:pic>
        <p:nvPicPr>
          <p:cNvPr id="1027" name="Picture 3">
            <a:extLst>
              <a:ext uri="{FF2B5EF4-FFF2-40B4-BE49-F238E27FC236}">
                <a16:creationId xmlns:a16="http://schemas.microsoft.com/office/drawing/2014/main" id="{14CB1452-8F2E-59D9-419D-AED5DB1A2E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76" y="224538"/>
            <a:ext cx="1322134" cy="63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7DFA279-793A-1204-B7FF-CFC3B97F9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577" y="306778"/>
            <a:ext cx="1950341" cy="304801"/>
          </a:xfrm>
          <a:prstGeom prst="rect">
            <a:avLst/>
          </a:prstGeom>
        </p:spPr>
      </p:pic>
    </p:spTree>
    <p:extLst>
      <p:ext uri="{BB962C8B-B14F-4D97-AF65-F5344CB8AC3E}">
        <p14:creationId xmlns:p14="http://schemas.microsoft.com/office/powerpoint/2010/main" val="3592275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893"/>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10B45-7EA7-66D0-7691-8E52EBCF62A1}"/>
              </a:ext>
            </a:extLst>
          </p:cNvPr>
          <p:cNvPicPr>
            <a:picLocks noChangeAspect="1"/>
          </p:cNvPicPr>
          <p:nvPr/>
        </p:nvPicPr>
        <p:blipFill>
          <a:blip r:embed="rId2"/>
          <a:stretch>
            <a:fillRect/>
          </a:stretch>
        </p:blipFill>
        <p:spPr>
          <a:xfrm>
            <a:off x="0" y="0"/>
            <a:ext cx="6858000" cy="9906000"/>
          </a:xfrm>
          <a:prstGeom prst="rect">
            <a:avLst/>
          </a:prstGeom>
          <a:gradFill>
            <a:gsLst>
              <a:gs pos="0">
                <a:srgbClr val="3A9C90"/>
              </a:gs>
              <a:gs pos="100000">
                <a:srgbClr val="005893">
                  <a:alpha val="48000"/>
                </a:srgbClr>
              </a:gs>
            </a:gsLst>
            <a:path path="circle">
              <a:fillToRect l="100000" t="100000"/>
            </a:path>
          </a:gradFill>
        </p:spPr>
      </p:pic>
      <p:sp>
        <p:nvSpPr>
          <p:cNvPr id="5" name="Rectangle 4">
            <a:extLst>
              <a:ext uri="{FF2B5EF4-FFF2-40B4-BE49-F238E27FC236}">
                <a16:creationId xmlns:a16="http://schemas.microsoft.com/office/drawing/2014/main" id="{44DE5B75-F0AA-98A8-0FCA-7199A4A215DA}"/>
              </a:ext>
            </a:extLst>
          </p:cNvPr>
          <p:cNvSpPr/>
          <p:nvPr/>
        </p:nvSpPr>
        <p:spPr>
          <a:xfrm>
            <a:off x="360363" y="1563865"/>
            <a:ext cx="6021387" cy="447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000" b="1">
                <a:solidFill>
                  <a:schemeClr val="bg1"/>
                </a:solidFill>
                <a:effectLst/>
                <a:ea typeface="Calibri" panose="020F0502020204030204" pitchFamily="34" charset="0"/>
                <a:cs typeface="Times New Roman" panose="02020603050405020304" pitchFamily="18" charset="0"/>
              </a:rPr>
              <a:t>Contact Us</a:t>
            </a:r>
            <a:endParaRPr lang="en-IE" sz="1200">
              <a:solidFill>
                <a:schemeClr val="bg1"/>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07C858D-453A-2358-38D9-FD60331D4D04}"/>
              </a:ext>
            </a:extLst>
          </p:cNvPr>
          <p:cNvSpPr txBox="1"/>
          <p:nvPr/>
        </p:nvSpPr>
        <p:spPr>
          <a:xfrm>
            <a:off x="360363" y="1992016"/>
            <a:ext cx="5388307" cy="461665"/>
          </a:xfrm>
          <a:prstGeom prst="rect">
            <a:avLst/>
          </a:prstGeom>
          <a:noFill/>
        </p:spPr>
        <p:txBody>
          <a:bodyPr wrap="square" rtlCol="0">
            <a:spAutoFit/>
          </a:bodyPr>
          <a:lstStyle/>
          <a:p>
            <a:r>
              <a:rPr lang="en-IE" sz="1200">
                <a:solidFill>
                  <a:schemeClr val="bg1"/>
                </a:solidFill>
              </a:rPr>
              <a:t>Please feel free to reach out to any of the Engagement Team members throughout the process regarding queries, clarifications and concerns. </a:t>
            </a:r>
          </a:p>
        </p:txBody>
      </p:sp>
      <p:sp>
        <p:nvSpPr>
          <p:cNvPr id="12" name="Freeform: Shape 11">
            <a:extLst>
              <a:ext uri="{FF2B5EF4-FFF2-40B4-BE49-F238E27FC236}">
                <a16:creationId xmlns:a16="http://schemas.microsoft.com/office/drawing/2014/main" id="{09114351-CDF7-7E33-7841-384E286767B3}"/>
              </a:ext>
            </a:extLst>
          </p:cNvPr>
          <p:cNvSpPr/>
          <p:nvPr/>
        </p:nvSpPr>
        <p:spPr>
          <a:xfrm>
            <a:off x="1587795" y="2824029"/>
            <a:ext cx="3285911" cy="788930"/>
          </a:xfrm>
          <a:custGeom>
            <a:avLst/>
            <a:gdLst>
              <a:gd name="connsiteX0" fmla="*/ 0 w 4243325"/>
              <a:gd name="connsiteY0" fmla="*/ 0 h 1326039"/>
              <a:gd name="connsiteX1" fmla="*/ 4243325 w 4243325"/>
              <a:gd name="connsiteY1" fmla="*/ 0 h 1326039"/>
              <a:gd name="connsiteX2" fmla="*/ 4243325 w 4243325"/>
              <a:gd name="connsiteY2" fmla="*/ 1326039 h 1326039"/>
              <a:gd name="connsiteX3" fmla="*/ 0 w 4243325"/>
              <a:gd name="connsiteY3" fmla="*/ 1326039 h 1326039"/>
              <a:gd name="connsiteX4" fmla="*/ 0 w 4243325"/>
              <a:gd name="connsiteY4" fmla="*/ 0 h 132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25" h="1326039">
                <a:moveTo>
                  <a:pt x="0" y="0"/>
                </a:moveTo>
                <a:lnTo>
                  <a:pt x="4243325" y="0"/>
                </a:lnTo>
                <a:lnTo>
                  <a:pt x="4243325" y="1326039"/>
                </a:lnTo>
                <a:lnTo>
                  <a:pt x="0" y="1326039"/>
                </a:lnTo>
                <a:lnTo>
                  <a:pt x="0" y="0"/>
                </a:lnTo>
                <a:close/>
              </a:path>
            </a:pathLst>
          </a:custGeom>
          <a:no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IE" sz="1200" b="1" kern="1200">
                <a:solidFill>
                  <a:schemeClr val="bg1"/>
                </a:solidFill>
              </a:rPr>
              <a:t>Dr. Aoife Doyle</a:t>
            </a:r>
          </a:p>
          <a:p>
            <a:pPr marL="0" lvl="0" indent="0" algn="l" defTabSz="800100">
              <a:lnSpc>
                <a:spcPct val="90000"/>
              </a:lnSpc>
              <a:spcBef>
                <a:spcPct val="0"/>
              </a:spcBef>
              <a:spcAft>
                <a:spcPct val="35000"/>
              </a:spcAft>
              <a:buNone/>
            </a:pPr>
            <a:r>
              <a:rPr lang="en-IE" sz="1000">
                <a:solidFill>
                  <a:schemeClr val="bg1"/>
                </a:solidFill>
              </a:rPr>
              <a:t>Engagement Oversight</a:t>
            </a:r>
          </a:p>
          <a:p>
            <a:pPr marL="0" lvl="0" indent="0" algn="l" defTabSz="800100">
              <a:lnSpc>
                <a:spcPct val="90000"/>
              </a:lnSpc>
              <a:spcBef>
                <a:spcPct val="0"/>
              </a:spcBef>
              <a:spcAft>
                <a:spcPct val="35000"/>
              </a:spcAft>
              <a:buNone/>
            </a:pPr>
            <a:r>
              <a:rPr lang="en-IE" sz="1000">
                <a:solidFill>
                  <a:schemeClr val="bg1"/>
                </a:solidFill>
              </a:rPr>
              <a:t>aoife.doyle</a:t>
            </a:r>
            <a:r>
              <a:rPr lang="en-IE" sz="1000" kern="1200">
                <a:solidFill>
                  <a:schemeClr val="bg1"/>
                </a:solidFill>
              </a:rPr>
              <a:t>@kpmg.ie</a:t>
            </a:r>
          </a:p>
        </p:txBody>
      </p:sp>
      <p:sp>
        <p:nvSpPr>
          <p:cNvPr id="14" name="Freeform: Shape 13">
            <a:extLst>
              <a:ext uri="{FF2B5EF4-FFF2-40B4-BE49-F238E27FC236}">
                <a16:creationId xmlns:a16="http://schemas.microsoft.com/office/drawing/2014/main" id="{32BEEFEB-5C87-8640-04EC-2A786EB09324}"/>
              </a:ext>
            </a:extLst>
          </p:cNvPr>
          <p:cNvSpPr/>
          <p:nvPr/>
        </p:nvSpPr>
        <p:spPr>
          <a:xfrm>
            <a:off x="1587794" y="4080365"/>
            <a:ext cx="3285911" cy="788929"/>
          </a:xfrm>
          <a:custGeom>
            <a:avLst/>
            <a:gdLst>
              <a:gd name="connsiteX0" fmla="*/ 0 w 4243325"/>
              <a:gd name="connsiteY0" fmla="*/ 0 h 1326039"/>
              <a:gd name="connsiteX1" fmla="*/ 4243325 w 4243325"/>
              <a:gd name="connsiteY1" fmla="*/ 0 h 1326039"/>
              <a:gd name="connsiteX2" fmla="*/ 4243325 w 4243325"/>
              <a:gd name="connsiteY2" fmla="*/ 1326039 h 1326039"/>
              <a:gd name="connsiteX3" fmla="*/ 0 w 4243325"/>
              <a:gd name="connsiteY3" fmla="*/ 1326039 h 1326039"/>
              <a:gd name="connsiteX4" fmla="*/ 0 w 4243325"/>
              <a:gd name="connsiteY4" fmla="*/ 0 h 132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25" h="1326039">
                <a:moveTo>
                  <a:pt x="0" y="0"/>
                </a:moveTo>
                <a:lnTo>
                  <a:pt x="4243325" y="0"/>
                </a:lnTo>
                <a:lnTo>
                  <a:pt x="4243325" y="1326039"/>
                </a:lnTo>
                <a:lnTo>
                  <a:pt x="0" y="1326039"/>
                </a:lnTo>
                <a:lnTo>
                  <a:pt x="0" y="0"/>
                </a:lnTo>
                <a:close/>
              </a:path>
            </a:pathLst>
          </a:custGeom>
          <a:no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fr-FR" sz="1200" b="1" kern="1200">
                <a:solidFill>
                  <a:schemeClr val="bg1"/>
                </a:solidFill>
              </a:rPr>
              <a:t>Dr. Cristina Bucur </a:t>
            </a:r>
          </a:p>
          <a:p>
            <a:pPr marL="0" lvl="0" indent="0" algn="l" defTabSz="800100">
              <a:lnSpc>
                <a:spcPct val="90000"/>
              </a:lnSpc>
              <a:spcBef>
                <a:spcPct val="0"/>
              </a:spcBef>
              <a:spcAft>
                <a:spcPct val="35000"/>
              </a:spcAft>
              <a:buNone/>
            </a:pPr>
            <a:r>
              <a:rPr lang="fr-FR" sz="1000" kern="1200">
                <a:solidFill>
                  <a:schemeClr val="bg1"/>
                </a:solidFill>
              </a:rPr>
              <a:t>Engagement Lead</a:t>
            </a:r>
          </a:p>
          <a:p>
            <a:pPr marL="0" lvl="0" indent="0" algn="l" defTabSz="800100">
              <a:lnSpc>
                <a:spcPct val="90000"/>
              </a:lnSpc>
              <a:spcBef>
                <a:spcPct val="0"/>
              </a:spcBef>
              <a:spcAft>
                <a:spcPct val="35000"/>
              </a:spcAft>
              <a:buNone/>
            </a:pPr>
            <a:r>
              <a:rPr lang="fr-FR" sz="1000" kern="1200">
                <a:solidFill>
                  <a:schemeClr val="bg1"/>
                </a:solidFill>
              </a:rPr>
              <a:t>cristina.bucur@kpmg.ie</a:t>
            </a:r>
          </a:p>
        </p:txBody>
      </p:sp>
      <p:sp>
        <p:nvSpPr>
          <p:cNvPr id="16" name="Freeform: Shape 15">
            <a:extLst>
              <a:ext uri="{FF2B5EF4-FFF2-40B4-BE49-F238E27FC236}">
                <a16:creationId xmlns:a16="http://schemas.microsoft.com/office/drawing/2014/main" id="{3A02BE43-1CC9-9923-0587-44A531A05BC4}"/>
              </a:ext>
            </a:extLst>
          </p:cNvPr>
          <p:cNvSpPr/>
          <p:nvPr/>
        </p:nvSpPr>
        <p:spPr>
          <a:xfrm>
            <a:off x="1587794" y="5492742"/>
            <a:ext cx="3285911" cy="1017830"/>
          </a:xfrm>
          <a:custGeom>
            <a:avLst/>
            <a:gdLst>
              <a:gd name="connsiteX0" fmla="*/ 0 w 4243325"/>
              <a:gd name="connsiteY0" fmla="*/ 0 h 1326039"/>
              <a:gd name="connsiteX1" fmla="*/ 4243325 w 4243325"/>
              <a:gd name="connsiteY1" fmla="*/ 0 h 1326039"/>
              <a:gd name="connsiteX2" fmla="*/ 4243325 w 4243325"/>
              <a:gd name="connsiteY2" fmla="*/ 1326039 h 1326039"/>
              <a:gd name="connsiteX3" fmla="*/ 0 w 4243325"/>
              <a:gd name="connsiteY3" fmla="*/ 1326039 h 1326039"/>
              <a:gd name="connsiteX4" fmla="*/ 0 w 4243325"/>
              <a:gd name="connsiteY4" fmla="*/ 0 h 132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325" h="1326039">
                <a:moveTo>
                  <a:pt x="0" y="0"/>
                </a:moveTo>
                <a:lnTo>
                  <a:pt x="4243325" y="0"/>
                </a:lnTo>
                <a:lnTo>
                  <a:pt x="4243325" y="1326039"/>
                </a:lnTo>
                <a:lnTo>
                  <a:pt x="0" y="1326039"/>
                </a:lnTo>
                <a:lnTo>
                  <a:pt x="0" y="0"/>
                </a:lnTo>
                <a:close/>
              </a:path>
            </a:pathLst>
          </a:custGeom>
          <a:no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IE" sz="1200" b="1" kern="1200">
                <a:solidFill>
                  <a:schemeClr val="bg1"/>
                </a:solidFill>
              </a:rPr>
              <a:t>Michael Costello</a:t>
            </a:r>
          </a:p>
          <a:p>
            <a:pPr marL="0" lvl="0" indent="0" algn="l" defTabSz="800100">
              <a:lnSpc>
                <a:spcPct val="90000"/>
              </a:lnSpc>
              <a:spcBef>
                <a:spcPct val="0"/>
              </a:spcBef>
              <a:spcAft>
                <a:spcPct val="35000"/>
              </a:spcAft>
              <a:buNone/>
            </a:pPr>
            <a:r>
              <a:rPr lang="en-IE" sz="1000">
                <a:solidFill>
                  <a:schemeClr val="bg1"/>
                </a:solidFill>
              </a:rPr>
              <a:t>Engagement Support</a:t>
            </a:r>
            <a:endParaRPr lang="en-IE" sz="1000" kern="1200">
              <a:solidFill>
                <a:schemeClr val="bg1"/>
              </a:solidFill>
            </a:endParaRPr>
          </a:p>
          <a:p>
            <a:pPr marL="0" lvl="0" indent="0" algn="l" defTabSz="800100">
              <a:lnSpc>
                <a:spcPct val="90000"/>
              </a:lnSpc>
              <a:spcBef>
                <a:spcPct val="0"/>
              </a:spcBef>
              <a:spcAft>
                <a:spcPct val="35000"/>
              </a:spcAft>
              <a:buNone/>
            </a:pPr>
            <a:r>
              <a:rPr lang="en-IE" sz="1000" kern="1200">
                <a:solidFill>
                  <a:schemeClr val="bg1"/>
                </a:solidFill>
              </a:rPr>
              <a:t>michael.costello@kpmg.ie</a:t>
            </a:r>
          </a:p>
        </p:txBody>
      </p:sp>
      <p:pic>
        <p:nvPicPr>
          <p:cNvPr id="20" name="Picture 19">
            <a:extLst>
              <a:ext uri="{FF2B5EF4-FFF2-40B4-BE49-F238E27FC236}">
                <a16:creationId xmlns:a16="http://schemas.microsoft.com/office/drawing/2014/main" id="{23B01220-DAE4-C7CC-F942-73A047740158}"/>
              </a:ext>
            </a:extLst>
          </p:cNvPr>
          <p:cNvPicPr>
            <a:picLocks noChangeAspect="1"/>
          </p:cNvPicPr>
          <p:nvPr/>
        </p:nvPicPr>
        <p:blipFill rotWithShape="1">
          <a:blip r:embed="rId3"/>
          <a:srcRect l="11575" t="6483" r="8833" b="-310"/>
          <a:stretch/>
        </p:blipFill>
        <p:spPr>
          <a:xfrm>
            <a:off x="419387" y="5492742"/>
            <a:ext cx="835255" cy="1198178"/>
          </a:xfrm>
          <a:prstGeom prst="rect">
            <a:avLst/>
          </a:prstGeom>
          <a:effectLst/>
        </p:spPr>
      </p:pic>
      <p:pic>
        <p:nvPicPr>
          <p:cNvPr id="4" name="Picture 3">
            <a:extLst>
              <a:ext uri="{FF2B5EF4-FFF2-40B4-BE49-F238E27FC236}">
                <a16:creationId xmlns:a16="http://schemas.microsoft.com/office/drawing/2014/main" id="{1EC266DE-F2CD-C169-8F37-A93C3DBE1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577" y="306778"/>
            <a:ext cx="1950341" cy="304801"/>
          </a:xfrm>
          <a:prstGeom prst="rect">
            <a:avLst/>
          </a:prstGeom>
        </p:spPr>
      </p:pic>
      <p:pic>
        <p:nvPicPr>
          <p:cNvPr id="8" name="Picture 7">
            <a:extLst>
              <a:ext uri="{FF2B5EF4-FFF2-40B4-BE49-F238E27FC236}">
                <a16:creationId xmlns:a16="http://schemas.microsoft.com/office/drawing/2014/main" id="{D166D851-4130-2266-6703-A897D0451960}"/>
              </a:ext>
            </a:extLst>
          </p:cNvPr>
          <p:cNvPicPr>
            <a:picLocks noChangeAspect="1"/>
          </p:cNvPicPr>
          <p:nvPr/>
        </p:nvPicPr>
        <p:blipFill>
          <a:blip r:embed="rId5" cstate="print">
            <a:extLst>
              <a:ext uri="{28A0092B-C50C-407E-A947-70E740481C1C}">
                <a14:useLocalDpi xmlns:a14="http://schemas.microsoft.com/office/drawing/2010/main" val="0"/>
              </a:ext>
            </a:extLst>
          </a:blip>
          <a:srcRect l="15145" r="15145"/>
          <a:stretch/>
        </p:blipFill>
        <p:spPr>
          <a:xfrm>
            <a:off x="419387" y="3982696"/>
            <a:ext cx="835255" cy="1198288"/>
          </a:xfrm>
          <a:prstGeom prst="rect">
            <a:avLst/>
          </a:prstGeom>
          <a:effectLst/>
        </p:spPr>
      </p:pic>
      <p:sp>
        <p:nvSpPr>
          <p:cNvPr id="2" name="Rectangle 1">
            <a:extLst>
              <a:ext uri="{FF2B5EF4-FFF2-40B4-BE49-F238E27FC236}">
                <a16:creationId xmlns:a16="http://schemas.microsoft.com/office/drawing/2014/main" id="{483CE4CA-7A22-1D07-02F0-15F0B1F2F311}"/>
              </a:ext>
            </a:extLst>
          </p:cNvPr>
          <p:cNvSpPr>
            <a:spLocks/>
          </p:cNvSpPr>
          <p:nvPr/>
        </p:nvSpPr>
        <p:spPr>
          <a:xfrm>
            <a:off x="419387" y="2809507"/>
            <a:ext cx="845335" cy="97872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latin typeface="KPMG Bold" panose="020B0803030202040204" pitchFamily="34" charset="0"/>
            </a:endParaRPr>
          </a:p>
        </p:txBody>
      </p:sp>
      <p:pic>
        <p:nvPicPr>
          <p:cNvPr id="7" name="Picture 6">
            <a:extLst>
              <a:ext uri="{FF2B5EF4-FFF2-40B4-BE49-F238E27FC236}">
                <a16:creationId xmlns:a16="http://schemas.microsoft.com/office/drawing/2014/main" id="{38B30B8A-1F36-3C65-DB1E-662C520D72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66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58DB25-AEA1-7CCE-3A24-C8A2CEFE5EE0}"/>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2976" y="0"/>
            <a:ext cx="6859984" cy="9906000"/>
          </a:xfrm>
          <a:prstGeom prst="rect">
            <a:avLst/>
          </a:prstGeom>
        </p:spPr>
      </p:pic>
      <p:sp>
        <p:nvSpPr>
          <p:cNvPr id="27" name="Rectangle 26">
            <a:extLst>
              <a:ext uri="{FF2B5EF4-FFF2-40B4-BE49-F238E27FC236}">
                <a16:creationId xmlns:a16="http://schemas.microsoft.com/office/drawing/2014/main" id="{D6742C64-95C8-F2DB-73EC-8040BB5AF12A}"/>
              </a:ext>
            </a:extLst>
          </p:cNvPr>
          <p:cNvSpPr/>
          <p:nvPr/>
        </p:nvSpPr>
        <p:spPr>
          <a:xfrm>
            <a:off x="360363" y="1323975"/>
            <a:ext cx="6133306" cy="460269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spcBef>
                <a:spcPts val="1800"/>
              </a:spcBef>
              <a:spcAft>
                <a:spcPts val="1200"/>
              </a:spcAft>
            </a:pP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SOLAS have commissioned KPMG to produce a body of research</a:t>
            </a:r>
            <a:r>
              <a:rPr lang="en-IE" sz="1100">
                <a:solidFill>
                  <a:srgbClr val="1F497D"/>
                </a:solidFill>
                <a:latin typeface="Arial" panose="020B0604020202020204" pitchFamily="34" charset="0"/>
                <a:ea typeface="Times New Roman" panose="02020603050405020304" pitchFamily="18" charset="0"/>
                <a:cs typeface="Times New Roman" panose="02020603050405020304" pitchFamily="18" charset="0"/>
              </a:rPr>
              <a:t> to </a:t>
            </a: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aid in developing </a:t>
            </a:r>
            <a:r>
              <a:rPr lang="en-IE" sz="1100" b="1">
                <a:solidFill>
                  <a:srgbClr val="3A9C90"/>
                </a:solidFill>
                <a:effectLst/>
                <a:latin typeface="Arial" panose="020B0604020202020204" pitchFamily="34" charset="0"/>
                <a:ea typeface="Times New Roman" panose="02020603050405020304" pitchFamily="18" charset="0"/>
                <a:cs typeface="Times New Roman" panose="02020603050405020304" pitchFamily="18" charset="0"/>
              </a:rPr>
              <a:t>a policy position and to formulate a strategy for the FET sector to deliver on skills for the green transition</a:t>
            </a: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E" sz="110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100">
                <a:solidFill>
                  <a:srgbClr val="1F497D"/>
                </a:solidFill>
                <a:effectLst/>
                <a:latin typeface="Arial" panose="020B0604020202020204" pitchFamily="34" charset="0"/>
                <a:ea typeface="Times New Roman" panose="02020603050405020304" pitchFamily="18" charset="0"/>
              </a:rPr>
              <a:t>The demand for skills for the green economy within an Irish context is evidenced within policy and strategy </a:t>
            </a:r>
            <a:r>
              <a:rPr lang="en-IE" sz="1100">
                <a:solidFill>
                  <a:srgbClr val="1F497D"/>
                </a:solidFill>
                <a:latin typeface="Arial" panose="020B0604020202020204" pitchFamily="34" charset="0"/>
                <a:ea typeface="Times New Roman" panose="02020603050405020304" pitchFamily="18" charset="0"/>
              </a:rPr>
              <a:t>from </a:t>
            </a:r>
            <a:r>
              <a:rPr lang="en-IE" sz="1100">
                <a:solidFill>
                  <a:srgbClr val="1F497D"/>
                </a:solidFill>
                <a:effectLst/>
                <a:latin typeface="Arial" panose="020B0604020202020204" pitchFamily="34" charset="0"/>
                <a:ea typeface="Times New Roman" panose="02020603050405020304" pitchFamily="18" charset="0"/>
              </a:rPr>
              <a:t>both EU and national directives. In this context, there is a huge opportunity for the Irish Further Education and Training (FET) Sector to respond to the climate crisis through the provision of skills-based training for the Green Transition.</a:t>
            </a:r>
            <a:endParaRPr lang="en-IE" sz="1100">
              <a:solidFill>
                <a:srgbClr val="1F497D"/>
              </a:solidFill>
              <a:effectLst/>
              <a:latin typeface="+mj-l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6361AC5-4422-DD22-F39D-9AF678697C8E}"/>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dirty="0">
                <a:solidFill>
                  <a:schemeClr val="bg1"/>
                </a:solidFill>
                <a:latin typeface="KPMG Bold" panose="020B0803030202040204" pitchFamily="34" charset="0"/>
              </a:rPr>
              <a:t>FET Skills for the Green Economy</a:t>
            </a:r>
          </a:p>
          <a:p>
            <a:pPr algn="just">
              <a:lnSpc>
                <a:spcPct val="107000"/>
              </a:lnSpc>
              <a:spcAft>
                <a:spcPts val="800"/>
              </a:spcAft>
            </a:pPr>
            <a:endParaRPr lang="en-IE" sz="1200" dirty="0">
              <a:solidFill>
                <a:schemeClr val="bg1"/>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4D924AF2-5632-403E-270B-36A067718A8E}"/>
              </a:ext>
            </a:extLst>
          </p:cNvPr>
          <p:cNvSpPr/>
          <p:nvPr/>
        </p:nvSpPr>
        <p:spPr>
          <a:xfrm>
            <a:off x="360363" y="5261625"/>
            <a:ext cx="6133306" cy="4419838"/>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just">
              <a:lnSpc>
                <a:spcPct val="107000"/>
              </a:lnSpc>
              <a:spcBef>
                <a:spcPts val="1200"/>
              </a:spcBef>
              <a:spcAft>
                <a:spcPts val="800"/>
              </a:spcAft>
            </a:pPr>
            <a:r>
              <a:rPr lang="en-IE" sz="1200" b="1" dirty="0">
                <a:solidFill>
                  <a:schemeClr val="bg1"/>
                </a:solidFill>
                <a:latin typeface="+mj-lt"/>
                <a:ea typeface="Calibri" panose="020F0502020204030204" pitchFamily="34" charset="0"/>
                <a:cs typeface="Times New Roman" panose="02020603050405020304" pitchFamily="18" charset="0"/>
              </a:rPr>
              <a:t>Irish and EU Policies relevant for Green Skills:</a:t>
            </a:r>
          </a:p>
          <a:p>
            <a:pPr marL="628650" lvl="1" indent="-171450">
              <a:buFont typeface="Arial" panose="020B0604020202020204" pitchFamily="34" charset="0"/>
              <a:buChar char="•"/>
            </a:pPr>
            <a:r>
              <a:rPr lang="en-IE" sz="1200" i="1" dirty="0"/>
              <a:t>The European Green Deal 2019</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Future Jobs Ireland 2019 </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Programme for Government 2020 </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The Osnabrück Declaration on Vocational Education and Training 2020</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Skills for Zero-Carbon 2021 </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Housing for All 2021 </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Action Plan for Apprenticeships 2021-2025</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Climate Action Plan 2023</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r>
              <a:rPr lang="en-IE" sz="1200" i="1" dirty="0"/>
              <a:t>National FET Strategy 2021-2024</a:t>
            </a:r>
          </a:p>
          <a:p>
            <a:pPr lvl="1"/>
            <a:endParaRPr lang="en-IE" sz="1200" i="1" dirty="0"/>
          </a:p>
          <a:p>
            <a:pPr marL="628650" lvl="1" indent="-171450">
              <a:buFont typeface="Arial" panose="020B0604020202020204" pitchFamily="34" charset="0"/>
              <a:buChar char="•"/>
            </a:pPr>
            <a:r>
              <a:rPr lang="en-IE" sz="1200" i="1" dirty="0"/>
              <a:t>Green Skills for FET 2021-2030 Roadmap</a:t>
            </a:r>
          </a:p>
          <a:p>
            <a:pPr marL="628650" lvl="1" indent="-171450">
              <a:buFont typeface="Arial" panose="020B0604020202020204" pitchFamily="34" charset="0"/>
              <a:buChar char="•"/>
            </a:pPr>
            <a:endParaRPr lang="en-IE" sz="1200" i="1" dirty="0"/>
          </a:p>
          <a:p>
            <a:pPr marL="628650" lvl="1" indent="-171450">
              <a:buFont typeface="Arial" panose="020B0604020202020204" pitchFamily="34" charset="0"/>
              <a:buChar char="•"/>
            </a:pPr>
            <a:endParaRPr lang="en-IE" sz="1200" dirty="0"/>
          </a:p>
          <a:p>
            <a:pPr marL="628650" lvl="1" indent="-171450">
              <a:buFont typeface="Arial" panose="020B0604020202020204" pitchFamily="34" charset="0"/>
              <a:buChar char="•"/>
            </a:pPr>
            <a:endParaRPr lang="en-IE" sz="1200" dirty="0"/>
          </a:p>
        </p:txBody>
      </p:sp>
      <p:pic>
        <p:nvPicPr>
          <p:cNvPr id="21" name="Picture 20">
            <a:extLst>
              <a:ext uri="{FF2B5EF4-FFF2-40B4-BE49-F238E27FC236}">
                <a16:creationId xmlns:a16="http://schemas.microsoft.com/office/drawing/2014/main" id="{CDA72E9D-4A73-929C-2D26-75682DF15C1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4750256" y="3201875"/>
            <a:ext cx="1479870" cy="1676904"/>
          </a:xfrm>
          <a:prstGeom prst="rect">
            <a:avLst/>
          </a:prstGeom>
        </p:spPr>
      </p:pic>
      <p:pic>
        <p:nvPicPr>
          <p:cNvPr id="5" name="Picture 4">
            <a:extLst>
              <a:ext uri="{FF2B5EF4-FFF2-40B4-BE49-F238E27FC236}">
                <a16:creationId xmlns:a16="http://schemas.microsoft.com/office/drawing/2014/main" id="{29B0EC20-16FB-2123-4223-45ED5FFF32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pic>
        <p:nvPicPr>
          <p:cNvPr id="16" name="Picture 15">
            <a:extLst>
              <a:ext uri="{FF2B5EF4-FFF2-40B4-BE49-F238E27FC236}">
                <a16:creationId xmlns:a16="http://schemas.microsoft.com/office/drawing/2014/main" id="{3D83B2BF-4FEA-59E2-275C-E0D0C00DBFFD}"/>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778165" y="3192046"/>
            <a:ext cx="1650835" cy="1686733"/>
          </a:xfrm>
          <a:prstGeom prst="rect">
            <a:avLst/>
          </a:prstGeom>
        </p:spPr>
      </p:pic>
      <p:pic>
        <p:nvPicPr>
          <p:cNvPr id="17" name="Picture 16">
            <a:extLst>
              <a:ext uri="{FF2B5EF4-FFF2-40B4-BE49-F238E27FC236}">
                <a16:creationId xmlns:a16="http://schemas.microsoft.com/office/drawing/2014/main" id="{1B7ADE0B-5141-522E-56CD-10483FDAB4AB}"/>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27873" y="3195267"/>
            <a:ext cx="1360945" cy="1692000"/>
          </a:xfrm>
          <a:prstGeom prst="rect">
            <a:avLst/>
          </a:prstGeom>
        </p:spPr>
      </p:pic>
      <p:pic>
        <p:nvPicPr>
          <p:cNvPr id="22" name="Picture 21">
            <a:extLst>
              <a:ext uri="{FF2B5EF4-FFF2-40B4-BE49-F238E27FC236}">
                <a16:creationId xmlns:a16="http://schemas.microsoft.com/office/drawing/2014/main" id="{2E834367-EB80-7D53-07DB-D911E80ADB81}"/>
              </a:ext>
            </a:extLst>
          </p:cNvPr>
          <p:cNvPicPr>
            <a:picLocks/>
          </p:cNvPicPr>
          <p:nvPr/>
        </p:nvPicPr>
        <p:blipFill>
          <a:blip r:embed="rId7" cstate="print">
            <a:extLst>
              <a:ext uri="{28A0092B-C50C-407E-A947-70E740481C1C}">
                <a14:useLocalDpi xmlns:a14="http://schemas.microsoft.com/office/drawing/2010/main" val="0"/>
              </a:ext>
            </a:extLst>
          </a:blip>
          <a:srcRect/>
          <a:stretch/>
        </p:blipFill>
        <p:spPr>
          <a:xfrm>
            <a:off x="3429000" y="3203755"/>
            <a:ext cx="1440180" cy="1675024"/>
          </a:xfrm>
          <a:prstGeom prst="rect">
            <a:avLst/>
          </a:prstGeom>
        </p:spPr>
      </p:pic>
      <p:pic>
        <p:nvPicPr>
          <p:cNvPr id="2" name="Picture 1">
            <a:extLst>
              <a:ext uri="{FF2B5EF4-FFF2-40B4-BE49-F238E27FC236}">
                <a16:creationId xmlns:a16="http://schemas.microsoft.com/office/drawing/2014/main" id="{B397DE08-00ED-8E4E-2130-4379DB6AF4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03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2AA30A-5D18-72A9-8FDF-221217189D5E}"/>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8000" cy="9906000"/>
          </a:xfrm>
          <a:prstGeom prst="rect">
            <a:avLst/>
          </a:prstGeom>
        </p:spPr>
      </p:pic>
      <p:sp>
        <p:nvSpPr>
          <p:cNvPr id="29" name="Rectangle 28">
            <a:extLst>
              <a:ext uri="{FF2B5EF4-FFF2-40B4-BE49-F238E27FC236}">
                <a16:creationId xmlns:a16="http://schemas.microsoft.com/office/drawing/2014/main" id="{D1C81733-FF4F-09FF-B5F7-C7F712611D9D}"/>
              </a:ext>
            </a:extLst>
          </p:cNvPr>
          <p:cNvSpPr/>
          <p:nvPr/>
        </p:nvSpPr>
        <p:spPr>
          <a:xfrm>
            <a:off x="360363" y="1323975"/>
            <a:ext cx="6133306" cy="7705725"/>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07000"/>
              </a:lnSpc>
              <a:spcAft>
                <a:spcPts val="800"/>
              </a:spcAft>
              <a:tabLst>
                <a:tab pos="0" algn="l"/>
                <a:tab pos="1080000" algn="r"/>
              </a:tabLst>
            </a:pPr>
            <a:r>
              <a:rPr lang="en-IE" sz="1100">
                <a:solidFill>
                  <a:srgbClr val="1F497D"/>
                </a:solidFill>
                <a:effectLst/>
                <a:ea typeface="Times New Roman" panose="02020603050405020304" pitchFamily="18" charset="0"/>
                <a:cs typeface="Times New Roman" panose="02020603050405020304" pitchFamily="18" charset="0"/>
              </a:rPr>
              <a:t>Building on progress to date, which includes SOLAS’s own “Green Skills for FET 2021-2030 Roadmap”, there is a need to develop a clear, comprehensive, and actionable framework for the FET sector to deliver on skills for the zero carbon economy, which SOLAS can use to guide collaborative work with the 16 Education and Training Boards in the development of relevant programmes.</a:t>
            </a:r>
            <a:endParaRPr lang="en-IE" b="1">
              <a:solidFill>
                <a:srgbClr val="3A9C90"/>
              </a:solidFill>
              <a:latin typeface="+mj-lt"/>
              <a:ea typeface="Calibri"/>
              <a:cs typeface="Times New Roman"/>
            </a:endParaRPr>
          </a:p>
          <a:p>
            <a:pPr algn="just">
              <a:lnSpc>
                <a:spcPct val="107000"/>
              </a:lnSpc>
              <a:spcAft>
                <a:spcPts val="800"/>
              </a:spcAft>
            </a:pPr>
            <a:r>
              <a:rPr lang="en-IE" sz="1100" b="1">
                <a:solidFill>
                  <a:srgbClr val="3A9C90"/>
                </a:solidFill>
                <a:latin typeface="+mj-lt"/>
                <a:ea typeface="Calibri"/>
                <a:cs typeface="Times New Roman"/>
              </a:rPr>
              <a:t> </a:t>
            </a:r>
          </a:p>
          <a:p>
            <a:pPr algn="just">
              <a:lnSpc>
                <a:spcPct val="107000"/>
              </a:lnSpc>
              <a:spcAft>
                <a:spcPts val="800"/>
              </a:spcAft>
            </a:pPr>
            <a:endParaRPr lang="en-IE" sz="1100" b="1">
              <a:solidFill>
                <a:srgbClr val="3A9C90"/>
              </a:solidFill>
              <a:effectLst/>
              <a:latin typeface="+mj-lt"/>
              <a:ea typeface="Calibri" panose="020F0502020204030204" pitchFamily="34" charset="0"/>
              <a:cs typeface="Times New Roman"/>
            </a:endParaRPr>
          </a:p>
          <a:p>
            <a:pPr algn="just">
              <a:lnSpc>
                <a:spcPct val="107000"/>
              </a:lnSpc>
              <a:spcAft>
                <a:spcPts val="800"/>
              </a:spcAft>
            </a:pPr>
            <a:endParaRPr lang="en-IE" sz="1100" b="1">
              <a:solidFill>
                <a:srgbClr val="3A9C90"/>
              </a:solidFill>
              <a:latin typeface="+mj-lt"/>
              <a:ea typeface="Calibri" panose="020F0502020204030204" pitchFamily="34" charset="0"/>
              <a:cs typeface="Times New Roman"/>
            </a:endParaRPr>
          </a:p>
          <a:p>
            <a:pPr algn="just">
              <a:lnSpc>
                <a:spcPct val="107000"/>
              </a:lnSpc>
              <a:spcAft>
                <a:spcPts val="800"/>
              </a:spcAft>
            </a:pPr>
            <a:endParaRPr lang="en-IE" sz="1100" b="1">
              <a:solidFill>
                <a:srgbClr val="3A9C90"/>
              </a:solidFill>
              <a:latin typeface="+mj-lt"/>
              <a:ea typeface="Calibri" panose="020F0502020204030204" pitchFamily="34" charset="0"/>
              <a:cs typeface="Times New Roman"/>
            </a:endParaRPr>
          </a:p>
          <a:p>
            <a:pPr>
              <a:lnSpc>
                <a:spcPct val="107000"/>
              </a:lnSpc>
              <a:spcAft>
                <a:spcPts val="800"/>
              </a:spcAft>
            </a:pPr>
            <a:endParaRPr lang="en-IE" sz="1050">
              <a:solidFill>
                <a:schemeClr val="tx2"/>
              </a:solidFill>
              <a:latin typeface="+mj-lt"/>
              <a:ea typeface="Calibri"/>
              <a:cs typeface="Times New Roman"/>
            </a:endParaRPr>
          </a:p>
        </p:txBody>
      </p:sp>
      <p:pic>
        <p:nvPicPr>
          <p:cNvPr id="8" name="Picture 7">
            <a:extLst>
              <a:ext uri="{FF2B5EF4-FFF2-40B4-BE49-F238E27FC236}">
                <a16:creationId xmlns:a16="http://schemas.microsoft.com/office/drawing/2014/main" id="{9F132C7B-56E1-0968-49EE-08C393527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63" y="2485652"/>
            <a:ext cx="6141242" cy="4280404"/>
          </a:xfrm>
          <a:prstGeom prst="rect">
            <a:avLst/>
          </a:prstGeom>
        </p:spPr>
      </p:pic>
      <p:sp>
        <p:nvSpPr>
          <p:cNvPr id="10" name="Rectangle 9">
            <a:extLst>
              <a:ext uri="{FF2B5EF4-FFF2-40B4-BE49-F238E27FC236}">
                <a16:creationId xmlns:a16="http://schemas.microsoft.com/office/drawing/2014/main" id="{8F3CCFD3-3CFD-BFD8-EC6C-5D3371AB67AE}"/>
              </a:ext>
            </a:extLst>
          </p:cNvPr>
          <p:cNvSpPr/>
          <p:nvPr/>
        </p:nvSpPr>
        <p:spPr>
          <a:xfrm>
            <a:off x="1434817" y="2482407"/>
            <a:ext cx="4695833" cy="4287014"/>
          </a:xfrm>
          <a:prstGeom prst="rect">
            <a:avLst/>
          </a:prstGeom>
          <a:solidFill>
            <a:srgbClr val="3A9C90">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628650" lvl="1" indent="-171450">
              <a:buFont typeface="Arial" panose="020B0604020202020204" pitchFamily="34" charset="0"/>
              <a:buChar char="•"/>
            </a:pPr>
            <a:endParaRPr lang="en-IE" sz="1200"/>
          </a:p>
        </p:txBody>
      </p:sp>
      <p:sp>
        <p:nvSpPr>
          <p:cNvPr id="2" name="Rectangle 1">
            <a:extLst>
              <a:ext uri="{FF2B5EF4-FFF2-40B4-BE49-F238E27FC236}">
                <a16:creationId xmlns:a16="http://schemas.microsoft.com/office/drawing/2014/main" id="{0F38F696-0676-9CCE-EEF8-6E0C4724DB73}"/>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dirty="0">
                <a:solidFill>
                  <a:schemeClr val="bg1"/>
                </a:solidFill>
                <a:latin typeface="KPMG Bold" panose="020B0803030202040204" pitchFamily="34" charset="0"/>
              </a:rPr>
              <a:t>FET Skills for the Green Economy</a:t>
            </a:r>
          </a:p>
        </p:txBody>
      </p:sp>
      <p:sp>
        <p:nvSpPr>
          <p:cNvPr id="38" name="Rectangle 37">
            <a:extLst>
              <a:ext uri="{FF2B5EF4-FFF2-40B4-BE49-F238E27FC236}">
                <a16:creationId xmlns:a16="http://schemas.microsoft.com/office/drawing/2014/main" id="{DF0BA0B9-9043-175B-4E71-22972ABCDA0B}"/>
              </a:ext>
            </a:extLst>
          </p:cNvPr>
          <p:cNvSpPr/>
          <p:nvPr/>
        </p:nvSpPr>
        <p:spPr>
          <a:xfrm>
            <a:off x="1349100" y="7150726"/>
            <a:ext cx="4781550" cy="9803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just">
              <a:spcBef>
                <a:spcPts val="1200"/>
              </a:spcBef>
              <a:spcAft>
                <a:spcPts val="1200"/>
              </a:spcAft>
            </a:pP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As part of this project, KPMG will be undertaking a systematic quantitative and qualitative assessment of green skills required within the context of existing, emerging, and supporting occupations across several key sectors in the Irish economy. This exercise will require extensive stakeholder engagement that will be carried out between April and June 2024. </a:t>
            </a:r>
            <a:endParaRPr lang="en-IE" sz="110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C9C5CAEA-AB0E-CC06-95AD-A424253A3574}"/>
              </a:ext>
            </a:extLst>
          </p:cNvPr>
          <p:cNvPicPr>
            <a:picLocks noChangeAspect="1"/>
          </p:cNvPicPr>
          <p:nvPr/>
        </p:nvPicPr>
        <p:blipFill>
          <a:blip r:embed="rId4">
            <a:duotone>
              <a:schemeClr val="accent1">
                <a:shade val="45000"/>
                <a:satMod val="135000"/>
              </a:schemeClr>
              <a:prstClr val="white"/>
            </a:duotone>
          </a:blip>
          <a:stretch>
            <a:fillRect/>
          </a:stretch>
        </p:blipFill>
        <p:spPr>
          <a:xfrm>
            <a:off x="634567" y="7213731"/>
            <a:ext cx="534351" cy="534351"/>
          </a:xfrm>
          <a:prstGeom prst="rect">
            <a:avLst/>
          </a:prstGeom>
        </p:spPr>
      </p:pic>
      <p:pic>
        <p:nvPicPr>
          <p:cNvPr id="4" name="Picture 3">
            <a:extLst>
              <a:ext uri="{FF2B5EF4-FFF2-40B4-BE49-F238E27FC236}">
                <a16:creationId xmlns:a16="http://schemas.microsoft.com/office/drawing/2014/main" id="{1E633F92-8860-2D97-62FA-D33D7FA5BE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95867E-77F5-25D8-624A-A2271E2644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sp>
        <p:nvSpPr>
          <p:cNvPr id="17" name="Rectangle: Rounded Corners 16">
            <a:extLst>
              <a:ext uri="{FF2B5EF4-FFF2-40B4-BE49-F238E27FC236}">
                <a16:creationId xmlns:a16="http://schemas.microsoft.com/office/drawing/2014/main" id="{B1F7EBF8-FCE1-D3C5-4E09-A007001B7591}"/>
              </a:ext>
            </a:extLst>
          </p:cNvPr>
          <p:cNvSpPr/>
          <p:nvPr/>
        </p:nvSpPr>
        <p:spPr>
          <a:xfrm>
            <a:off x="1728211" y="2646947"/>
            <a:ext cx="4472064" cy="414229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spcBef>
                <a:spcPts val="600"/>
              </a:spcBef>
              <a:spcAft>
                <a:spcPts val="600"/>
              </a:spcAft>
            </a:pPr>
            <a:r>
              <a:rPr lang="en-IE" sz="1400" i="1"/>
              <a:t>‘</a:t>
            </a:r>
            <a:r>
              <a:rPr lang="en-IE" sz="1400" b="1" i="1">
                <a:effectLst/>
                <a:ea typeface="Times New Roman" panose="02020603050405020304" pitchFamily="18" charset="0"/>
                <a:cs typeface="Times New Roman" panose="02020603050405020304" pitchFamily="18" charset="0"/>
              </a:rPr>
              <a:t>Climate change and sustainable development must also be a critical focus for FET</a:t>
            </a:r>
            <a:r>
              <a:rPr lang="en-IE" sz="1400" i="1">
                <a:effectLst/>
                <a:ea typeface="Times New Roman" panose="02020603050405020304" pitchFamily="18" charset="0"/>
                <a:cs typeface="Times New Roman" panose="02020603050405020304" pitchFamily="18" charset="0"/>
              </a:rPr>
              <a:t>, with a strong contribution to the Government’s call to action by building on FET’s strong capabilities around energy, building, and the environment. This will be </a:t>
            </a:r>
            <a:r>
              <a:rPr lang="en-IE" sz="1400" b="1" i="1">
                <a:effectLst/>
                <a:ea typeface="Times New Roman" panose="02020603050405020304" pitchFamily="18" charset="0"/>
                <a:cs typeface="Times New Roman" panose="02020603050405020304" pitchFamily="18" charset="0"/>
              </a:rPr>
              <a:t>central to the modernisation of construction skills, as innovating access in construction and skills related areas is vital</a:t>
            </a:r>
            <a:r>
              <a:rPr lang="en-IE" sz="1400" i="1">
                <a:effectLst/>
                <a:ea typeface="Times New Roman" panose="02020603050405020304" pitchFamily="18" charset="0"/>
                <a:cs typeface="Times New Roman" panose="02020603050405020304" pitchFamily="18" charset="0"/>
              </a:rPr>
              <a:t>. Perhaps most critically, </a:t>
            </a:r>
            <a:r>
              <a:rPr lang="en-IE" sz="1400" b="1" i="1">
                <a:effectLst/>
                <a:ea typeface="Times New Roman" panose="02020603050405020304" pitchFamily="18" charset="0"/>
                <a:cs typeface="Times New Roman" panose="02020603050405020304" pitchFamily="18" charset="0"/>
              </a:rPr>
              <a:t>there should be emphasis on ensuring that all FET provision is used to develop critical climate change and environmental knowledge</a:t>
            </a:r>
            <a:r>
              <a:rPr lang="en-IE" sz="1400" i="1">
                <a:effectLst/>
                <a:ea typeface="Times New Roman" panose="02020603050405020304" pitchFamily="18" charset="0"/>
                <a:cs typeface="Times New Roman" panose="02020603050405020304" pitchFamily="18" charset="0"/>
              </a:rPr>
              <a:t>, and that FET campuses are based on a strong sustainability ethos.’</a:t>
            </a:r>
            <a:endParaRPr lang="en-IE" sz="1400" i="1"/>
          </a:p>
          <a:p>
            <a:pPr marL="628650" lvl="1" indent="-171450">
              <a:buFont typeface="Arial" panose="020B0604020202020204" pitchFamily="34" charset="0"/>
              <a:buChar char="•"/>
            </a:pPr>
            <a:endParaRPr lang="en-IE" sz="1400"/>
          </a:p>
          <a:p>
            <a:pPr lvl="1"/>
            <a:r>
              <a:rPr lang="en-IE" sz="1400" b="1" i="1"/>
              <a:t>National FET Strategy 2021 to 2024, p.43</a:t>
            </a:r>
          </a:p>
        </p:txBody>
      </p:sp>
    </p:spTree>
    <p:extLst>
      <p:ext uri="{BB962C8B-B14F-4D97-AF65-F5344CB8AC3E}">
        <p14:creationId xmlns:p14="http://schemas.microsoft.com/office/powerpoint/2010/main" val="307820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F57AC7-B450-CBB2-0FB1-7C16DC3E761C}"/>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9984" cy="9906000"/>
          </a:xfrm>
          <a:prstGeom prst="rect">
            <a:avLst/>
          </a:prstGeom>
        </p:spPr>
      </p:pic>
      <p:sp>
        <p:nvSpPr>
          <p:cNvPr id="2" name="Rectangle 1">
            <a:extLst>
              <a:ext uri="{FF2B5EF4-FFF2-40B4-BE49-F238E27FC236}">
                <a16:creationId xmlns:a16="http://schemas.microsoft.com/office/drawing/2014/main" id="{0F38F696-0676-9CCE-EEF8-6E0C4724DB73}"/>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dirty="0">
                <a:solidFill>
                  <a:schemeClr val="bg1"/>
                </a:solidFill>
                <a:latin typeface="KPMG Bold" panose="020B0803030202040204" pitchFamily="34" charset="0"/>
              </a:rPr>
              <a:t>FET Skills for the Green Economy</a:t>
            </a:r>
          </a:p>
          <a:p>
            <a:pPr algn="just">
              <a:lnSpc>
                <a:spcPct val="107000"/>
              </a:lnSpc>
              <a:spcAft>
                <a:spcPts val="800"/>
              </a:spcAft>
            </a:pPr>
            <a:endParaRPr lang="en-IE" sz="2400" dirty="0">
              <a:solidFill>
                <a:schemeClr val="bg1"/>
              </a:solidFill>
              <a:effectLst/>
              <a:latin typeface="KPMG Bold" panose="020B080303020204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7DA69A9-F986-2DB0-346B-0581365C03AA}"/>
              </a:ext>
            </a:extLst>
          </p:cNvPr>
          <p:cNvSpPr/>
          <p:nvPr/>
        </p:nvSpPr>
        <p:spPr>
          <a:xfrm>
            <a:off x="360363" y="1323976"/>
            <a:ext cx="6133306" cy="827524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07000"/>
              </a:lnSpc>
              <a:spcAft>
                <a:spcPts val="800"/>
              </a:spcAft>
            </a:pPr>
            <a:r>
              <a:rPr lang="en-IE" sz="1100" b="1">
                <a:solidFill>
                  <a:srgbClr val="1F497D"/>
                </a:solidFill>
                <a:effectLst/>
                <a:latin typeface="Arial" panose="020B0604020202020204" pitchFamily="34" charset="0"/>
                <a:ea typeface="Times New Roman" panose="02020603050405020304" pitchFamily="18" charset="0"/>
              </a:rPr>
              <a:t>As demonstrated by international best practice in green skills identification and monitoring, </a:t>
            </a:r>
            <a:r>
              <a:rPr lang="en-IE" sz="1100" b="1">
                <a:solidFill>
                  <a:srgbClr val="3A9C90"/>
                </a:solidFill>
                <a:effectLst/>
                <a:latin typeface="Arial" panose="020B0604020202020204" pitchFamily="34" charset="0"/>
                <a:ea typeface="Times New Roman" panose="02020603050405020304" pitchFamily="18" charset="0"/>
              </a:rPr>
              <a:t>stakeholder engagement is a critical element </a:t>
            </a:r>
            <a:r>
              <a:rPr lang="en-IE" sz="1100" b="1">
                <a:solidFill>
                  <a:srgbClr val="1F497D"/>
                </a:solidFill>
                <a:effectLst/>
                <a:latin typeface="Arial" panose="020B0604020202020204" pitchFamily="34" charset="0"/>
                <a:ea typeface="Times New Roman" panose="02020603050405020304" pitchFamily="18" charset="0"/>
              </a:rPr>
              <a:t>of any approach to assessing green skills needs at a national level. </a:t>
            </a:r>
          </a:p>
          <a:p>
            <a:pPr>
              <a:lnSpc>
                <a:spcPct val="107000"/>
              </a:lnSpc>
              <a:spcAft>
                <a:spcPts val="800"/>
              </a:spcAft>
            </a:pPr>
            <a:r>
              <a:rPr lang="en-IE" sz="1100">
                <a:solidFill>
                  <a:schemeClr val="tx2"/>
                </a:solidFill>
                <a:latin typeface="+mj-lt"/>
                <a:ea typeface="Calibri" panose="020F0502020204030204" pitchFamily="34" charset="0"/>
                <a:cs typeface="Times New Roman" panose="02020603050405020304" pitchFamily="18" charset="0"/>
              </a:rPr>
              <a:t>This pre-consultation pack provides a brief overview of the project; an outline of key timelines; and details the process for stakeholders to engage with the team throughout the development of the </a:t>
            </a:r>
            <a:r>
              <a:rPr lang="en-IE" sz="1100" i="1">
                <a:solidFill>
                  <a:schemeClr val="tx2"/>
                </a:solidFill>
                <a:latin typeface="+mj-lt"/>
                <a:ea typeface="Calibri" panose="020F0502020204030204" pitchFamily="34" charset="0"/>
                <a:cs typeface="Times New Roman" panose="02020603050405020304" pitchFamily="18" charset="0"/>
              </a:rPr>
              <a:t>Skills for the Green Economy Strategy.</a:t>
            </a:r>
          </a:p>
        </p:txBody>
      </p:sp>
      <p:sp>
        <p:nvSpPr>
          <p:cNvPr id="21" name="Rectangle 20">
            <a:extLst>
              <a:ext uri="{FF2B5EF4-FFF2-40B4-BE49-F238E27FC236}">
                <a16:creationId xmlns:a16="http://schemas.microsoft.com/office/drawing/2014/main" id="{514CB312-445E-9442-915B-EA0DEB8771BE}"/>
              </a:ext>
            </a:extLst>
          </p:cNvPr>
          <p:cNvSpPr/>
          <p:nvPr/>
        </p:nvSpPr>
        <p:spPr>
          <a:xfrm>
            <a:off x="1434518" y="3214158"/>
            <a:ext cx="4798948" cy="6385064"/>
          </a:xfrm>
          <a:prstGeom prst="rect">
            <a:avLst/>
          </a:prstGeom>
          <a:solidFill>
            <a:srgbClr val="00589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just">
              <a:lnSpc>
                <a:spcPct val="107000"/>
              </a:lnSpc>
              <a:spcAft>
                <a:spcPts val="800"/>
              </a:spcAft>
            </a:pPr>
            <a:r>
              <a:rPr lang="en-IE" sz="1400" b="1">
                <a:solidFill>
                  <a:schemeClr val="bg1"/>
                </a:solidFill>
                <a:latin typeface="+mj-lt"/>
                <a:ea typeface="Calibri" panose="020F0502020204030204" pitchFamily="34" charset="0"/>
                <a:cs typeface="Times New Roman" panose="02020603050405020304" pitchFamily="18" charset="0"/>
              </a:rPr>
              <a:t>The </a:t>
            </a:r>
            <a:r>
              <a:rPr lang="en-IE" sz="1400" b="1" i="1">
                <a:solidFill>
                  <a:schemeClr val="bg1"/>
                </a:solidFill>
                <a:latin typeface="+mj-lt"/>
                <a:ea typeface="Calibri" panose="020F0502020204030204" pitchFamily="34" charset="0"/>
                <a:cs typeface="Times New Roman" panose="02020603050405020304" pitchFamily="18" charset="0"/>
              </a:rPr>
              <a:t>Skills for the Green Economy Strategy </a:t>
            </a:r>
            <a:r>
              <a:rPr lang="en-IE" sz="1400" b="1">
                <a:solidFill>
                  <a:schemeClr val="bg1"/>
                </a:solidFill>
                <a:latin typeface="+mj-lt"/>
                <a:ea typeface="Calibri" panose="020F0502020204030204" pitchFamily="34" charset="0"/>
                <a:cs typeface="Times New Roman" panose="02020603050405020304" pitchFamily="18" charset="0"/>
              </a:rPr>
              <a:t>involves four distinct phases of stakeholder engagement: </a:t>
            </a:r>
          </a:p>
          <a:p>
            <a:pPr algn="just">
              <a:lnSpc>
                <a:spcPct val="107000"/>
              </a:lnSpc>
              <a:spcAft>
                <a:spcPts val="800"/>
              </a:spcAft>
            </a:pPr>
            <a:endParaRPr lang="en-IE" sz="900" b="1">
              <a:solidFill>
                <a:schemeClr val="bg1"/>
              </a:solidFill>
              <a:latin typeface="+mj-lt"/>
              <a:ea typeface="Calibri" panose="020F0502020204030204" pitchFamily="34" charset="0"/>
              <a:cs typeface="Times New Roman" panose="02020603050405020304" pitchFamily="18" charset="0"/>
            </a:endParaRPr>
          </a:p>
          <a:p>
            <a:pPr lvl="1">
              <a:lnSpc>
                <a:spcPct val="107000"/>
              </a:lnSpc>
              <a:spcAft>
                <a:spcPts val="2400"/>
              </a:spcAft>
            </a:pPr>
            <a:r>
              <a:rPr lang="en-IE" sz="1400" b="1">
                <a:solidFill>
                  <a:schemeClr val="bg1"/>
                </a:solidFill>
                <a:latin typeface="+mj-lt"/>
                <a:ea typeface="Calibri" panose="020F0502020204030204" pitchFamily="34" charset="0"/>
                <a:cs typeface="Times New Roman" panose="02020603050405020304" pitchFamily="18" charset="0"/>
              </a:rPr>
              <a:t>Method development engagement </a:t>
            </a:r>
            <a:r>
              <a:rPr lang="en-IE" sz="1400">
                <a:solidFill>
                  <a:schemeClr val="bg1"/>
                </a:solidFill>
                <a:latin typeface="+mj-lt"/>
                <a:ea typeface="Calibri" panose="020F0502020204030204" pitchFamily="34" charset="0"/>
                <a:cs typeface="Times New Roman" panose="02020603050405020304" pitchFamily="18" charset="0"/>
              </a:rPr>
              <a:t>to ensure that the best approach is taken for developing the </a:t>
            </a:r>
            <a:r>
              <a:rPr lang="en-IE" sz="1400" i="1">
                <a:solidFill>
                  <a:schemeClr val="bg1"/>
                </a:solidFill>
                <a:latin typeface="+mj-lt"/>
                <a:ea typeface="Calibri" panose="020F0502020204030204" pitchFamily="34" charset="0"/>
                <a:cs typeface="Times New Roman" panose="02020603050405020304" pitchFamily="18" charset="0"/>
              </a:rPr>
              <a:t>Skills for the Green Economy Strategy</a:t>
            </a:r>
            <a:r>
              <a:rPr lang="en-IE" sz="1400">
                <a:solidFill>
                  <a:schemeClr val="bg1"/>
                </a:solidFill>
                <a:latin typeface="+mj-lt"/>
                <a:ea typeface="Calibri" panose="020F0502020204030204" pitchFamily="34" charset="0"/>
                <a:cs typeface="Times New Roman" panose="02020603050405020304" pitchFamily="18" charset="0"/>
              </a:rPr>
              <a:t>. </a:t>
            </a:r>
          </a:p>
          <a:p>
            <a:pPr lvl="1">
              <a:lnSpc>
                <a:spcPct val="107000"/>
              </a:lnSpc>
              <a:spcAft>
                <a:spcPts val="2400"/>
              </a:spcAft>
            </a:pPr>
            <a:r>
              <a:rPr lang="en-IE" sz="1400" b="1">
                <a:solidFill>
                  <a:schemeClr val="bg1"/>
                </a:solidFill>
                <a:latin typeface="+mj-lt"/>
                <a:ea typeface="Calibri" panose="020F0502020204030204" pitchFamily="34" charset="0"/>
                <a:cs typeface="Times New Roman" panose="02020603050405020304" pitchFamily="18" charset="0"/>
              </a:rPr>
              <a:t>Awareness building </a:t>
            </a:r>
            <a:r>
              <a:rPr lang="en-IE" sz="1400">
                <a:solidFill>
                  <a:schemeClr val="bg1"/>
                </a:solidFill>
                <a:latin typeface="+mj-lt"/>
                <a:ea typeface="Calibri" panose="020F0502020204030204" pitchFamily="34" charset="0"/>
                <a:cs typeface="Times New Roman" panose="02020603050405020304" pitchFamily="18" charset="0"/>
              </a:rPr>
              <a:t>to introduce stakeholders to project, generate buy-in, and address any queries that arise. </a:t>
            </a:r>
          </a:p>
          <a:p>
            <a:pPr lvl="1">
              <a:lnSpc>
                <a:spcPct val="107000"/>
              </a:lnSpc>
              <a:spcAft>
                <a:spcPts val="2400"/>
              </a:spcAft>
            </a:pPr>
            <a:r>
              <a:rPr lang="en-IE" sz="1400" b="1">
                <a:solidFill>
                  <a:schemeClr val="bg1"/>
                </a:solidFill>
                <a:latin typeface="+mj-lt"/>
                <a:ea typeface="Calibri" panose="020F0502020204030204" pitchFamily="34" charset="0"/>
                <a:cs typeface="Times New Roman" panose="02020603050405020304" pitchFamily="18" charset="0"/>
              </a:rPr>
              <a:t>Engagement for Green Skills Identification </a:t>
            </a:r>
            <a:r>
              <a:rPr lang="en-IE" sz="1400">
                <a:solidFill>
                  <a:schemeClr val="bg1"/>
                </a:solidFill>
                <a:latin typeface="+mj-lt"/>
                <a:ea typeface="Calibri" panose="020F0502020204030204" pitchFamily="34" charset="0"/>
                <a:cs typeface="Times New Roman" panose="02020603050405020304" pitchFamily="18" charset="0"/>
              </a:rPr>
              <a:t>to provide detailed information on the specific skills needed for the green transition.</a:t>
            </a:r>
          </a:p>
          <a:p>
            <a:pPr lvl="1">
              <a:lnSpc>
                <a:spcPct val="107000"/>
              </a:lnSpc>
              <a:spcAft>
                <a:spcPts val="2400"/>
              </a:spcAft>
            </a:pPr>
            <a:r>
              <a:rPr lang="en-IE" sz="1400" b="1">
                <a:solidFill>
                  <a:schemeClr val="bg1"/>
                </a:solidFill>
                <a:latin typeface="+mj-lt"/>
                <a:ea typeface="Calibri" panose="020F0502020204030204" pitchFamily="34" charset="0"/>
                <a:cs typeface="Times New Roman" panose="02020603050405020304" pitchFamily="18" charset="0"/>
              </a:rPr>
              <a:t>Final report engagement </a:t>
            </a:r>
            <a:r>
              <a:rPr lang="en-IE" sz="1400">
                <a:solidFill>
                  <a:schemeClr val="bg1"/>
                </a:solidFill>
                <a:latin typeface="+mj-lt"/>
                <a:ea typeface="Calibri" panose="020F0502020204030204" pitchFamily="34" charset="0"/>
                <a:cs typeface="Times New Roman" panose="02020603050405020304" pitchFamily="18" charset="0"/>
              </a:rPr>
              <a:t>with stakeholders to finalise the consultation’s findings.</a:t>
            </a:r>
          </a:p>
        </p:txBody>
      </p:sp>
      <p:pic>
        <p:nvPicPr>
          <p:cNvPr id="3" name="Picture 2">
            <a:extLst>
              <a:ext uri="{FF2B5EF4-FFF2-40B4-BE49-F238E27FC236}">
                <a16:creationId xmlns:a16="http://schemas.microsoft.com/office/drawing/2014/main" id="{AC15A3FA-D612-2C72-ECE1-FFF5ABEC4F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grpSp>
        <p:nvGrpSpPr>
          <p:cNvPr id="24" name="Group 23">
            <a:extLst>
              <a:ext uri="{FF2B5EF4-FFF2-40B4-BE49-F238E27FC236}">
                <a16:creationId xmlns:a16="http://schemas.microsoft.com/office/drawing/2014/main" id="{F387AF20-82F2-452C-5D59-F3BAF81B2AAD}"/>
              </a:ext>
            </a:extLst>
          </p:cNvPr>
          <p:cNvGrpSpPr/>
          <p:nvPr/>
        </p:nvGrpSpPr>
        <p:grpSpPr>
          <a:xfrm>
            <a:off x="881531" y="4043918"/>
            <a:ext cx="663337" cy="669890"/>
            <a:chOff x="-413429" y="3964617"/>
            <a:chExt cx="821903" cy="821883"/>
          </a:xfrm>
        </p:grpSpPr>
        <p:sp>
          <p:nvSpPr>
            <p:cNvPr id="18" name="Oval 17">
              <a:extLst>
                <a:ext uri="{FF2B5EF4-FFF2-40B4-BE49-F238E27FC236}">
                  <a16:creationId xmlns:a16="http://schemas.microsoft.com/office/drawing/2014/main" id="{8156C281-14C3-E886-B875-6727653DC016}"/>
                </a:ext>
              </a:extLst>
            </p:cNvPr>
            <p:cNvSpPr/>
            <p:nvPr/>
          </p:nvSpPr>
          <p:spPr>
            <a:xfrm>
              <a:off x="-413429" y="3964617"/>
              <a:ext cx="821903" cy="821883"/>
            </a:xfrm>
            <a:prstGeom prst="ellipse">
              <a:avLst/>
            </a:prstGeom>
            <a:solidFill>
              <a:srgbClr val="3A9C9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Graphic 16">
              <a:extLst>
                <a:ext uri="{FF2B5EF4-FFF2-40B4-BE49-F238E27FC236}">
                  <a16:creationId xmlns:a16="http://schemas.microsoft.com/office/drawing/2014/main" id="{5514D95B-60AA-8A0A-D3D9-DE4272F27E9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2197" y="4039148"/>
              <a:ext cx="581782" cy="670824"/>
            </a:xfrm>
            <a:prstGeom prst="rect">
              <a:avLst/>
            </a:prstGeom>
          </p:spPr>
        </p:pic>
      </p:grpSp>
      <p:grpSp>
        <p:nvGrpSpPr>
          <p:cNvPr id="26" name="Group 25">
            <a:extLst>
              <a:ext uri="{FF2B5EF4-FFF2-40B4-BE49-F238E27FC236}">
                <a16:creationId xmlns:a16="http://schemas.microsoft.com/office/drawing/2014/main" id="{D41C558D-80B8-083E-1A37-BD6C5D05D28B}"/>
              </a:ext>
            </a:extLst>
          </p:cNvPr>
          <p:cNvGrpSpPr/>
          <p:nvPr/>
        </p:nvGrpSpPr>
        <p:grpSpPr>
          <a:xfrm>
            <a:off x="881472" y="5015353"/>
            <a:ext cx="663337" cy="656673"/>
            <a:chOff x="-1510239" y="5167346"/>
            <a:chExt cx="821903" cy="821883"/>
          </a:xfrm>
        </p:grpSpPr>
        <p:sp>
          <p:nvSpPr>
            <p:cNvPr id="20" name="Oval 19">
              <a:extLst>
                <a:ext uri="{FF2B5EF4-FFF2-40B4-BE49-F238E27FC236}">
                  <a16:creationId xmlns:a16="http://schemas.microsoft.com/office/drawing/2014/main" id="{AE080FDE-1DEA-308F-E8C2-8A3D20E3E7B4}"/>
                </a:ext>
              </a:extLst>
            </p:cNvPr>
            <p:cNvSpPr/>
            <p:nvPr/>
          </p:nvSpPr>
          <p:spPr>
            <a:xfrm>
              <a:off x="-1510239" y="5167346"/>
              <a:ext cx="821903" cy="821883"/>
            </a:xfrm>
            <a:prstGeom prst="ellipse">
              <a:avLst/>
            </a:prstGeom>
            <a:solidFill>
              <a:srgbClr val="3A9C9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1414">
              <a:extLst>
                <a:ext uri="{FF2B5EF4-FFF2-40B4-BE49-F238E27FC236}">
                  <a16:creationId xmlns:a16="http://schemas.microsoft.com/office/drawing/2014/main" id="{1AB8B723-4DF2-A4B7-CC97-7DAD9C6F3E46}"/>
                </a:ext>
              </a:extLst>
            </p:cNvPr>
            <p:cNvSpPr>
              <a:spLocks noEditPoints="1"/>
            </p:cNvSpPr>
            <p:nvPr/>
          </p:nvSpPr>
          <p:spPr bwMode="auto">
            <a:xfrm>
              <a:off x="-1301709" y="5384268"/>
              <a:ext cx="412750" cy="390525"/>
            </a:xfrm>
            <a:custGeom>
              <a:avLst/>
              <a:gdLst>
                <a:gd name="T0" fmla="*/ 55 w 110"/>
                <a:gd name="T1" fmla="*/ 0 h 104"/>
                <a:gd name="T2" fmla="*/ 0 w 110"/>
                <a:gd name="T3" fmla="*/ 44 h 104"/>
                <a:gd name="T4" fmla="*/ 22 w 110"/>
                <a:gd name="T5" fmla="*/ 79 h 104"/>
                <a:gd name="T6" fmla="*/ 17 w 110"/>
                <a:gd name="T7" fmla="*/ 104 h 104"/>
                <a:gd name="T8" fmla="*/ 46 w 110"/>
                <a:gd name="T9" fmla="*/ 87 h 104"/>
                <a:gd name="T10" fmla="*/ 46 w 110"/>
                <a:gd name="T11" fmla="*/ 87 h 104"/>
                <a:gd name="T12" fmla="*/ 55 w 110"/>
                <a:gd name="T13" fmla="*/ 87 h 104"/>
                <a:gd name="T14" fmla="*/ 110 w 110"/>
                <a:gd name="T15" fmla="*/ 44 h 104"/>
                <a:gd name="T16" fmla="*/ 55 w 110"/>
                <a:gd name="T17" fmla="*/ 0 h 104"/>
                <a:gd name="T18" fmla="*/ 55 w 110"/>
                <a:gd name="T19" fmla="*/ 81 h 104"/>
                <a:gd name="T20" fmla="*/ 6 w 110"/>
                <a:gd name="T21" fmla="*/ 44 h 104"/>
                <a:gd name="T22" fmla="*/ 55 w 110"/>
                <a:gd name="T23" fmla="*/ 6 h 104"/>
                <a:gd name="T24" fmla="*/ 105 w 110"/>
                <a:gd name="T25" fmla="*/ 44 h 104"/>
                <a:gd name="T26" fmla="*/ 55 w 110"/>
                <a:gd name="T27" fmla="*/ 8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4">
                  <a:moveTo>
                    <a:pt x="55" y="0"/>
                  </a:moveTo>
                  <a:cubicBezTo>
                    <a:pt x="25" y="0"/>
                    <a:pt x="0" y="20"/>
                    <a:pt x="0" y="44"/>
                  </a:cubicBezTo>
                  <a:cubicBezTo>
                    <a:pt x="0" y="58"/>
                    <a:pt x="9" y="71"/>
                    <a:pt x="22" y="79"/>
                  </a:cubicBezTo>
                  <a:cubicBezTo>
                    <a:pt x="17" y="104"/>
                    <a:pt x="17" y="104"/>
                    <a:pt x="17" y="104"/>
                  </a:cubicBezTo>
                  <a:cubicBezTo>
                    <a:pt x="46" y="87"/>
                    <a:pt x="46" y="87"/>
                    <a:pt x="46" y="87"/>
                  </a:cubicBezTo>
                  <a:cubicBezTo>
                    <a:pt x="46" y="87"/>
                    <a:pt x="46" y="87"/>
                    <a:pt x="46" y="87"/>
                  </a:cubicBezTo>
                  <a:cubicBezTo>
                    <a:pt x="49" y="87"/>
                    <a:pt x="52" y="87"/>
                    <a:pt x="55" y="87"/>
                  </a:cubicBezTo>
                  <a:cubicBezTo>
                    <a:pt x="86" y="87"/>
                    <a:pt x="110" y="68"/>
                    <a:pt x="110" y="44"/>
                  </a:cubicBezTo>
                  <a:cubicBezTo>
                    <a:pt x="110" y="20"/>
                    <a:pt x="86" y="0"/>
                    <a:pt x="55" y="0"/>
                  </a:cubicBezTo>
                  <a:close/>
                  <a:moveTo>
                    <a:pt x="55" y="81"/>
                  </a:moveTo>
                  <a:cubicBezTo>
                    <a:pt x="28" y="81"/>
                    <a:pt x="6" y="64"/>
                    <a:pt x="6" y="44"/>
                  </a:cubicBezTo>
                  <a:cubicBezTo>
                    <a:pt x="6" y="23"/>
                    <a:pt x="28" y="6"/>
                    <a:pt x="55" y="6"/>
                  </a:cubicBezTo>
                  <a:cubicBezTo>
                    <a:pt x="82" y="6"/>
                    <a:pt x="105" y="23"/>
                    <a:pt x="105" y="44"/>
                  </a:cubicBezTo>
                  <a:cubicBezTo>
                    <a:pt x="105" y="64"/>
                    <a:pt x="82" y="81"/>
                    <a:pt x="55"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DC2D5DB6-D166-3D39-FD6F-0C886E806F7A}"/>
              </a:ext>
            </a:extLst>
          </p:cNvPr>
          <p:cNvGrpSpPr/>
          <p:nvPr/>
        </p:nvGrpSpPr>
        <p:grpSpPr>
          <a:xfrm>
            <a:off x="881504" y="5953746"/>
            <a:ext cx="663337" cy="669890"/>
            <a:chOff x="-1556456" y="6284166"/>
            <a:chExt cx="821903" cy="821883"/>
          </a:xfrm>
        </p:grpSpPr>
        <p:sp>
          <p:nvSpPr>
            <p:cNvPr id="22" name="Oval 21">
              <a:extLst>
                <a:ext uri="{FF2B5EF4-FFF2-40B4-BE49-F238E27FC236}">
                  <a16:creationId xmlns:a16="http://schemas.microsoft.com/office/drawing/2014/main" id="{660821AC-026C-7261-2A9C-BB400DAECF8C}"/>
                </a:ext>
              </a:extLst>
            </p:cNvPr>
            <p:cNvSpPr/>
            <p:nvPr/>
          </p:nvSpPr>
          <p:spPr>
            <a:xfrm>
              <a:off x="-1556456" y="6284166"/>
              <a:ext cx="821903" cy="821883"/>
            </a:xfrm>
            <a:prstGeom prst="ellipse">
              <a:avLst/>
            </a:prstGeom>
            <a:solidFill>
              <a:srgbClr val="3A9C9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707">
              <a:extLst>
                <a:ext uri="{FF2B5EF4-FFF2-40B4-BE49-F238E27FC236}">
                  <a16:creationId xmlns:a16="http://schemas.microsoft.com/office/drawing/2014/main" id="{DD243375-B808-67DF-604B-0A8F4AB6C58F}"/>
                </a:ext>
              </a:extLst>
            </p:cNvPr>
            <p:cNvSpPr>
              <a:spLocks noEditPoints="1"/>
            </p:cNvSpPr>
            <p:nvPr/>
          </p:nvSpPr>
          <p:spPr bwMode="auto">
            <a:xfrm>
              <a:off x="-1405124" y="6529958"/>
              <a:ext cx="525463" cy="327025"/>
            </a:xfrm>
            <a:custGeom>
              <a:avLst/>
              <a:gdLst>
                <a:gd name="T0" fmla="*/ 116 w 140"/>
                <a:gd name="T1" fmla="*/ 76 h 87"/>
                <a:gd name="T2" fmla="*/ 116 w 140"/>
                <a:gd name="T3" fmla="*/ 86 h 87"/>
                <a:gd name="T4" fmla="*/ 115 w 140"/>
                <a:gd name="T5" fmla="*/ 87 h 87"/>
                <a:gd name="T6" fmla="*/ 25 w 140"/>
                <a:gd name="T7" fmla="*/ 87 h 87"/>
                <a:gd name="T8" fmla="*/ 24 w 140"/>
                <a:gd name="T9" fmla="*/ 86 h 87"/>
                <a:gd name="T10" fmla="*/ 24 w 140"/>
                <a:gd name="T11" fmla="*/ 76 h 87"/>
                <a:gd name="T12" fmla="*/ 28 w 140"/>
                <a:gd name="T13" fmla="*/ 68 h 87"/>
                <a:gd name="T14" fmla="*/ 56 w 140"/>
                <a:gd name="T15" fmla="*/ 53 h 87"/>
                <a:gd name="T16" fmla="*/ 56 w 140"/>
                <a:gd name="T17" fmla="*/ 38 h 87"/>
                <a:gd name="T18" fmla="*/ 52 w 140"/>
                <a:gd name="T19" fmla="*/ 29 h 87"/>
                <a:gd name="T20" fmla="*/ 52 w 140"/>
                <a:gd name="T21" fmla="*/ 18 h 87"/>
                <a:gd name="T22" fmla="*/ 70 w 140"/>
                <a:gd name="T23" fmla="*/ 0 h 87"/>
                <a:gd name="T24" fmla="*/ 88 w 140"/>
                <a:gd name="T25" fmla="*/ 18 h 87"/>
                <a:gd name="T26" fmla="*/ 88 w 140"/>
                <a:gd name="T27" fmla="*/ 29 h 87"/>
                <a:gd name="T28" fmla="*/ 84 w 140"/>
                <a:gd name="T29" fmla="*/ 38 h 87"/>
                <a:gd name="T30" fmla="*/ 84 w 140"/>
                <a:gd name="T31" fmla="*/ 53 h 87"/>
                <a:gd name="T32" fmla="*/ 112 w 140"/>
                <a:gd name="T33" fmla="*/ 68 h 87"/>
                <a:gd name="T34" fmla="*/ 116 w 140"/>
                <a:gd name="T35" fmla="*/ 76 h 87"/>
                <a:gd name="T36" fmla="*/ 25 w 140"/>
                <a:gd name="T37" fmla="*/ 63 h 87"/>
                <a:gd name="T38" fmla="*/ 25 w 140"/>
                <a:gd name="T39" fmla="*/ 63 h 87"/>
                <a:gd name="T40" fmla="*/ 47 w 140"/>
                <a:gd name="T41" fmla="*/ 51 h 87"/>
                <a:gd name="T42" fmla="*/ 40 w 140"/>
                <a:gd name="T43" fmla="*/ 48 h 87"/>
                <a:gd name="T44" fmla="*/ 40 w 140"/>
                <a:gd name="T45" fmla="*/ 37 h 87"/>
                <a:gd name="T46" fmla="*/ 44 w 140"/>
                <a:gd name="T47" fmla="*/ 31 h 87"/>
                <a:gd name="T48" fmla="*/ 44 w 140"/>
                <a:gd name="T49" fmla="*/ 24 h 87"/>
                <a:gd name="T50" fmla="*/ 32 w 140"/>
                <a:gd name="T51" fmla="*/ 12 h 87"/>
                <a:gd name="T52" fmla="*/ 20 w 140"/>
                <a:gd name="T53" fmla="*/ 24 h 87"/>
                <a:gd name="T54" fmla="*/ 20 w 140"/>
                <a:gd name="T55" fmla="*/ 31 h 87"/>
                <a:gd name="T56" fmla="*/ 24 w 140"/>
                <a:gd name="T57" fmla="*/ 37 h 87"/>
                <a:gd name="T58" fmla="*/ 24 w 140"/>
                <a:gd name="T59" fmla="*/ 48 h 87"/>
                <a:gd name="T60" fmla="*/ 3 w 140"/>
                <a:gd name="T61" fmla="*/ 58 h 87"/>
                <a:gd name="T62" fmla="*/ 0 w 140"/>
                <a:gd name="T63" fmla="*/ 64 h 87"/>
                <a:gd name="T64" fmla="*/ 0 w 140"/>
                <a:gd name="T65" fmla="*/ 71 h 87"/>
                <a:gd name="T66" fmla="*/ 0 w 140"/>
                <a:gd name="T67" fmla="*/ 72 h 87"/>
                <a:gd name="T68" fmla="*/ 18 w 140"/>
                <a:gd name="T69" fmla="*/ 72 h 87"/>
                <a:gd name="T70" fmla="*/ 25 w 140"/>
                <a:gd name="T71" fmla="*/ 63 h 87"/>
                <a:gd name="T72" fmla="*/ 136 w 140"/>
                <a:gd name="T73" fmla="*/ 58 h 87"/>
                <a:gd name="T74" fmla="*/ 116 w 140"/>
                <a:gd name="T75" fmla="*/ 48 h 87"/>
                <a:gd name="T76" fmla="*/ 116 w 140"/>
                <a:gd name="T77" fmla="*/ 37 h 87"/>
                <a:gd name="T78" fmla="*/ 120 w 140"/>
                <a:gd name="T79" fmla="*/ 31 h 87"/>
                <a:gd name="T80" fmla="*/ 120 w 140"/>
                <a:gd name="T81" fmla="*/ 24 h 87"/>
                <a:gd name="T82" fmla="*/ 108 w 140"/>
                <a:gd name="T83" fmla="*/ 12 h 87"/>
                <a:gd name="T84" fmla="*/ 96 w 140"/>
                <a:gd name="T85" fmla="*/ 24 h 87"/>
                <a:gd name="T86" fmla="*/ 96 w 140"/>
                <a:gd name="T87" fmla="*/ 31 h 87"/>
                <a:gd name="T88" fmla="*/ 100 w 140"/>
                <a:gd name="T89" fmla="*/ 37 h 87"/>
                <a:gd name="T90" fmla="*/ 100 w 140"/>
                <a:gd name="T91" fmla="*/ 48 h 87"/>
                <a:gd name="T92" fmla="*/ 92 w 140"/>
                <a:gd name="T93" fmla="*/ 51 h 87"/>
                <a:gd name="T94" fmla="*/ 113 w 140"/>
                <a:gd name="T95" fmla="*/ 62 h 87"/>
                <a:gd name="T96" fmla="*/ 115 w 140"/>
                <a:gd name="T97" fmla="*/ 63 h 87"/>
                <a:gd name="T98" fmla="*/ 121 w 140"/>
                <a:gd name="T99" fmla="*/ 72 h 87"/>
                <a:gd name="T100" fmla="*/ 139 w 140"/>
                <a:gd name="T101" fmla="*/ 72 h 87"/>
                <a:gd name="T102" fmla="*/ 140 w 140"/>
                <a:gd name="T103" fmla="*/ 71 h 87"/>
                <a:gd name="T104" fmla="*/ 140 w 140"/>
                <a:gd name="T105" fmla="*/ 64 h 87"/>
                <a:gd name="T106" fmla="*/ 136 w 140"/>
                <a:gd name="T107"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87">
                  <a:moveTo>
                    <a:pt x="116" y="76"/>
                  </a:moveTo>
                  <a:cubicBezTo>
                    <a:pt x="116" y="80"/>
                    <a:pt x="116" y="86"/>
                    <a:pt x="116" y="86"/>
                  </a:cubicBezTo>
                  <a:cubicBezTo>
                    <a:pt x="116" y="87"/>
                    <a:pt x="115" y="87"/>
                    <a:pt x="115" y="87"/>
                  </a:cubicBezTo>
                  <a:cubicBezTo>
                    <a:pt x="25" y="87"/>
                    <a:pt x="25" y="87"/>
                    <a:pt x="25" y="87"/>
                  </a:cubicBezTo>
                  <a:cubicBezTo>
                    <a:pt x="24" y="87"/>
                    <a:pt x="24" y="87"/>
                    <a:pt x="24" y="86"/>
                  </a:cubicBezTo>
                  <a:cubicBezTo>
                    <a:pt x="24" y="86"/>
                    <a:pt x="24" y="80"/>
                    <a:pt x="24" y="76"/>
                  </a:cubicBezTo>
                  <a:cubicBezTo>
                    <a:pt x="24" y="72"/>
                    <a:pt x="25" y="70"/>
                    <a:pt x="28" y="68"/>
                  </a:cubicBezTo>
                  <a:cubicBezTo>
                    <a:pt x="30" y="67"/>
                    <a:pt x="48" y="57"/>
                    <a:pt x="56" y="53"/>
                  </a:cubicBezTo>
                  <a:cubicBezTo>
                    <a:pt x="56" y="38"/>
                    <a:pt x="56" y="38"/>
                    <a:pt x="56" y="38"/>
                  </a:cubicBezTo>
                  <a:cubicBezTo>
                    <a:pt x="53" y="37"/>
                    <a:pt x="52" y="34"/>
                    <a:pt x="52" y="29"/>
                  </a:cubicBezTo>
                  <a:cubicBezTo>
                    <a:pt x="52" y="19"/>
                    <a:pt x="52" y="18"/>
                    <a:pt x="52" y="18"/>
                  </a:cubicBezTo>
                  <a:cubicBezTo>
                    <a:pt x="52" y="8"/>
                    <a:pt x="58" y="0"/>
                    <a:pt x="70" y="0"/>
                  </a:cubicBezTo>
                  <a:cubicBezTo>
                    <a:pt x="82" y="0"/>
                    <a:pt x="88" y="8"/>
                    <a:pt x="88" y="18"/>
                  </a:cubicBezTo>
                  <a:cubicBezTo>
                    <a:pt x="88" y="29"/>
                    <a:pt x="88" y="29"/>
                    <a:pt x="88" y="29"/>
                  </a:cubicBezTo>
                  <a:cubicBezTo>
                    <a:pt x="88" y="34"/>
                    <a:pt x="86" y="37"/>
                    <a:pt x="84" y="38"/>
                  </a:cubicBezTo>
                  <a:cubicBezTo>
                    <a:pt x="84" y="53"/>
                    <a:pt x="84" y="53"/>
                    <a:pt x="84" y="53"/>
                  </a:cubicBezTo>
                  <a:cubicBezTo>
                    <a:pt x="92" y="57"/>
                    <a:pt x="109" y="67"/>
                    <a:pt x="112" y="68"/>
                  </a:cubicBezTo>
                  <a:cubicBezTo>
                    <a:pt x="115" y="70"/>
                    <a:pt x="116" y="72"/>
                    <a:pt x="116" y="76"/>
                  </a:cubicBezTo>
                  <a:close/>
                  <a:moveTo>
                    <a:pt x="25" y="63"/>
                  </a:moveTo>
                  <a:cubicBezTo>
                    <a:pt x="25" y="63"/>
                    <a:pt x="25" y="63"/>
                    <a:pt x="25" y="63"/>
                  </a:cubicBezTo>
                  <a:cubicBezTo>
                    <a:pt x="34" y="58"/>
                    <a:pt x="42" y="54"/>
                    <a:pt x="47" y="51"/>
                  </a:cubicBezTo>
                  <a:cubicBezTo>
                    <a:pt x="45" y="50"/>
                    <a:pt x="42" y="49"/>
                    <a:pt x="40" y="48"/>
                  </a:cubicBezTo>
                  <a:cubicBezTo>
                    <a:pt x="40" y="37"/>
                    <a:pt x="40" y="37"/>
                    <a:pt x="40" y="37"/>
                  </a:cubicBezTo>
                  <a:cubicBezTo>
                    <a:pt x="44" y="36"/>
                    <a:pt x="44" y="34"/>
                    <a:pt x="44" y="31"/>
                  </a:cubicBezTo>
                  <a:cubicBezTo>
                    <a:pt x="44" y="24"/>
                    <a:pt x="44" y="24"/>
                    <a:pt x="44" y="24"/>
                  </a:cubicBezTo>
                  <a:cubicBezTo>
                    <a:pt x="44" y="17"/>
                    <a:pt x="40" y="12"/>
                    <a:pt x="32" y="12"/>
                  </a:cubicBezTo>
                  <a:cubicBezTo>
                    <a:pt x="23" y="12"/>
                    <a:pt x="20" y="17"/>
                    <a:pt x="20" y="24"/>
                  </a:cubicBezTo>
                  <a:cubicBezTo>
                    <a:pt x="20" y="24"/>
                    <a:pt x="20" y="24"/>
                    <a:pt x="20" y="31"/>
                  </a:cubicBezTo>
                  <a:cubicBezTo>
                    <a:pt x="20" y="34"/>
                    <a:pt x="20" y="36"/>
                    <a:pt x="24" y="37"/>
                  </a:cubicBezTo>
                  <a:cubicBezTo>
                    <a:pt x="24" y="48"/>
                    <a:pt x="24" y="48"/>
                    <a:pt x="24" y="48"/>
                  </a:cubicBezTo>
                  <a:cubicBezTo>
                    <a:pt x="16" y="50"/>
                    <a:pt x="5" y="57"/>
                    <a:pt x="3" y="58"/>
                  </a:cubicBezTo>
                  <a:cubicBezTo>
                    <a:pt x="1" y="60"/>
                    <a:pt x="0" y="61"/>
                    <a:pt x="0" y="64"/>
                  </a:cubicBezTo>
                  <a:cubicBezTo>
                    <a:pt x="0" y="67"/>
                    <a:pt x="0" y="71"/>
                    <a:pt x="0" y="71"/>
                  </a:cubicBezTo>
                  <a:cubicBezTo>
                    <a:pt x="0" y="71"/>
                    <a:pt x="0" y="72"/>
                    <a:pt x="0" y="72"/>
                  </a:cubicBezTo>
                  <a:cubicBezTo>
                    <a:pt x="18" y="72"/>
                    <a:pt x="18" y="72"/>
                    <a:pt x="18" y="72"/>
                  </a:cubicBezTo>
                  <a:cubicBezTo>
                    <a:pt x="19" y="68"/>
                    <a:pt x="21" y="65"/>
                    <a:pt x="25" y="63"/>
                  </a:cubicBezTo>
                  <a:close/>
                  <a:moveTo>
                    <a:pt x="136" y="58"/>
                  </a:moveTo>
                  <a:cubicBezTo>
                    <a:pt x="134" y="57"/>
                    <a:pt x="124" y="50"/>
                    <a:pt x="116" y="48"/>
                  </a:cubicBezTo>
                  <a:cubicBezTo>
                    <a:pt x="116" y="37"/>
                    <a:pt x="116" y="37"/>
                    <a:pt x="116" y="37"/>
                  </a:cubicBezTo>
                  <a:cubicBezTo>
                    <a:pt x="120" y="36"/>
                    <a:pt x="120" y="34"/>
                    <a:pt x="120" y="31"/>
                  </a:cubicBezTo>
                  <a:cubicBezTo>
                    <a:pt x="120" y="24"/>
                    <a:pt x="120" y="24"/>
                    <a:pt x="120" y="24"/>
                  </a:cubicBezTo>
                  <a:cubicBezTo>
                    <a:pt x="120" y="17"/>
                    <a:pt x="116" y="12"/>
                    <a:pt x="108" y="12"/>
                  </a:cubicBezTo>
                  <a:cubicBezTo>
                    <a:pt x="99" y="12"/>
                    <a:pt x="96" y="17"/>
                    <a:pt x="96" y="24"/>
                  </a:cubicBezTo>
                  <a:cubicBezTo>
                    <a:pt x="96" y="24"/>
                    <a:pt x="96" y="24"/>
                    <a:pt x="96" y="31"/>
                  </a:cubicBezTo>
                  <a:cubicBezTo>
                    <a:pt x="96" y="34"/>
                    <a:pt x="96" y="36"/>
                    <a:pt x="100" y="37"/>
                  </a:cubicBezTo>
                  <a:cubicBezTo>
                    <a:pt x="100" y="48"/>
                    <a:pt x="100" y="48"/>
                    <a:pt x="100" y="48"/>
                  </a:cubicBezTo>
                  <a:cubicBezTo>
                    <a:pt x="97" y="49"/>
                    <a:pt x="95" y="50"/>
                    <a:pt x="92" y="51"/>
                  </a:cubicBezTo>
                  <a:cubicBezTo>
                    <a:pt x="100" y="55"/>
                    <a:pt x="109" y="60"/>
                    <a:pt x="113" y="62"/>
                  </a:cubicBezTo>
                  <a:cubicBezTo>
                    <a:pt x="115" y="63"/>
                    <a:pt x="115" y="63"/>
                    <a:pt x="115" y="63"/>
                  </a:cubicBezTo>
                  <a:cubicBezTo>
                    <a:pt x="119" y="65"/>
                    <a:pt x="121" y="68"/>
                    <a:pt x="121" y="72"/>
                  </a:cubicBezTo>
                  <a:cubicBezTo>
                    <a:pt x="139" y="72"/>
                    <a:pt x="139" y="72"/>
                    <a:pt x="139" y="72"/>
                  </a:cubicBezTo>
                  <a:cubicBezTo>
                    <a:pt x="139" y="72"/>
                    <a:pt x="140" y="71"/>
                    <a:pt x="140" y="71"/>
                  </a:cubicBezTo>
                  <a:cubicBezTo>
                    <a:pt x="140" y="71"/>
                    <a:pt x="140" y="67"/>
                    <a:pt x="140" y="64"/>
                  </a:cubicBezTo>
                  <a:cubicBezTo>
                    <a:pt x="140" y="61"/>
                    <a:pt x="138" y="60"/>
                    <a:pt x="136"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4E6A9818-C193-70CE-0942-BC404D6795D5}"/>
              </a:ext>
            </a:extLst>
          </p:cNvPr>
          <p:cNvGrpSpPr/>
          <p:nvPr/>
        </p:nvGrpSpPr>
        <p:grpSpPr>
          <a:xfrm>
            <a:off x="954210" y="6925182"/>
            <a:ext cx="663338" cy="656674"/>
            <a:chOff x="-1556425" y="7460463"/>
            <a:chExt cx="821903" cy="821883"/>
          </a:xfrm>
        </p:grpSpPr>
        <p:sp>
          <p:nvSpPr>
            <p:cNvPr id="23" name="Oval 22">
              <a:extLst>
                <a:ext uri="{FF2B5EF4-FFF2-40B4-BE49-F238E27FC236}">
                  <a16:creationId xmlns:a16="http://schemas.microsoft.com/office/drawing/2014/main" id="{86D4F7F2-E671-075C-1699-4E211101FC26}"/>
                </a:ext>
              </a:extLst>
            </p:cNvPr>
            <p:cNvSpPr/>
            <p:nvPr/>
          </p:nvSpPr>
          <p:spPr>
            <a:xfrm>
              <a:off x="-1556425" y="7460463"/>
              <a:ext cx="821903" cy="821883"/>
            </a:xfrm>
            <a:prstGeom prst="ellipse">
              <a:avLst/>
            </a:prstGeom>
            <a:solidFill>
              <a:srgbClr val="3A9C9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white outline of a magnifying glass and a book&#10;&#10;Description automatically generated">
              <a:extLst>
                <a:ext uri="{FF2B5EF4-FFF2-40B4-BE49-F238E27FC236}">
                  <a16:creationId xmlns:a16="http://schemas.microsoft.com/office/drawing/2014/main" id="{B1CEC8E5-C91B-3AB7-FDCF-CDB14A5A191B}"/>
                </a:ext>
              </a:extLst>
            </p:cNvPr>
            <p:cNvPicPr>
              <a:picLocks noChangeAspect="1"/>
            </p:cNvPicPr>
            <p:nvPr/>
          </p:nvPicPr>
          <p:blipFill>
            <a:blip r:embed="rId6"/>
            <a:stretch>
              <a:fillRect/>
            </a:stretch>
          </p:blipFill>
          <p:spPr>
            <a:xfrm>
              <a:off x="-1362789" y="7648232"/>
              <a:ext cx="438053" cy="438150"/>
            </a:xfrm>
            <a:prstGeom prst="rect">
              <a:avLst/>
            </a:prstGeom>
          </p:spPr>
        </p:pic>
      </p:grpSp>
      <p:pic>
        <p:nvPicPr>
          <p:cNvPr id="4" name="Picture 3">
            <a:extLst>
              <a:ext uri="{FF2B5EF4-FFF2-40B4-BE49-F238E27FC236}">
                <a16:creationId xmlns:a16="http://schemas.microsoft.com/office/drawing/2014/main" id="{C25D006D-D7DF-8F3D-CBF8-B3C5EE3158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64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174BA5-86BE-21AE-EBA7-185A21B83281}"/>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9984" cy="9906000"/>
          </a:xfrm>
          <a:prstGeom prst="rect">
            <a:avLst/>
          </a:prstGeom>
        </p:spPr>
      </p:pic>
      <p:sp>
        <p:nvSpPr>
          <p:cNvPr id="2" name="Rectangle 1">
            <a:extLst>
              <a:ext uri="{FF2B5EF4-FFF2-40B4-BE49-F238E27FC236}">
                <a16:creationId xmlns:a16="http://schemas.microsoft.com/office/drawing/2014/main" id="{0F38F696-0676-9CCE-EEF8-6E0C4724DB73}"/>
              </a:ext>
            </a:extLst>
          </p:cNvPr>
          <p:cNvSpPr/>
          <p:nvPr/>
        </p:nvSpPr>
        <p:spPr>
          <a:xfrm>
            <a:off x="360364"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a:solidFill>
                  <a:schemeClr val="bg1"/>
                </a:solidFill>
                <a:latin typeface="KPMG Bold" panose="020B0803030202040204" pitchFamily="34" charset="0"/>
              </a:rPr>
              <a:t>Stakeholder Engagement</a:t>
            </a:r>
            <a:endParaRPr lang="en-IE" sz="2400">
              <a:solidFill>
                <a:schemeClr val="bg1"/>
              </a:solidFill>
              <a:effectLst/>
              <a:latin typeface="KPMG Bold" panose="020B080303020204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6CB2238C-77CF-FA6D-102E-0CA8BFDE4E6D}"/>
              </a:ext>
            </a:extLst>
          </p:cNvPr>
          <p:cNvSpPr/>
          <p:nvPr/>
        </p:nvSpPr>
        <p:spPr>
          <a:xfrm>
            <a:off x="360363" y="1323975"/>
            <a:ext cx="6133306" cy="4153757"/>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1200"/>
              </a:spcBef>
              <a:spcAft>
                <a:spcPts val="1200"/>
              </a:spcAft>
            </a:pPr>
            <a:r>
              <a:rPr lang="en-IE" sz="1200">
                <a:solidFill>
                  <a:srgbClr val="005893"/>
                </a:solidFill>
              </a:rPr>
              <a:t>Broadly, the stakeholder engagement process for this project is designed to incorporate three distinct stakeholder groups (as set out below). Each stage of the stakeholder engagement process will target different stakeholder groups – depending on the specific requirements of that stage.</a:t>
            </a:r>
          </a:p>
        </p:txBody>
      </p:sp>
      <p:grpSp>
        <p:nvGrpSpPr>
          <p:cNvPr id="13" name="Group 12">
            <a:extLst>
              <a:ext uri="{FF2B5EF4-FFF2-40B4-BE49-F238E27FC236}">
                <a16:creationId xmlns:a16="http://schemas.microsoft.com/office/drawing/2014/main" id="{617AE1BF-E9B5-15FF-BCE4-B22F6E548E6D}"/>
              </a:ext>
            </a:extLst>
          </p:cNvPr>
          <p:cNvGrpSpPr/>
          <p:nvPr/>
        </p:nvGrpSpPr>
        <p:grpSpPr>
          <a:xfrm>
            <a:off x="360363" y="5593078"/>
            <a:ext cx="6137171" cy="4088382"/>
            <a:chOff x="360363" y="6657975"/>
            <a:chExt cx="6137171" cy="2777969"/>
          </a:xfrm>
        </p:grpSpPr>
        <p:sp>
          <p:nvSpPr>
            <p:cNvPr id="6" name="Rectangle 5">
              <a:extLst>
                <a:ext uri="{FF2B5EF4-FFF2-40B4-BE49-F238E27FC236}">
                  <a16:creationId xmlns:a16="http://schemas.microsoft.com/office/drawing/2014/main" id="{A1F478ED-4168-BF8C-D022-1BE54ED26F4A}"/>
                </a:ext>
              </a:extLst>
            </p:cNvPr>
            <p:cNvSpPr/>
            <p:nvPr/>
          </p:nvSpPr>
          <p:spPr>
            <a:xfrm>
              <a:off x="1177925" y="6657975"/>
              <a:ext cx="5315743" cy="624543"/>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spcAft>
                  <a:spcPts val="1200"/>
                </a:spcAft>
              </a:pPr>
              <a:r>
                <a:rPr lang="en-IE" sz="1200" b="1">
                  <a:solidFill>
                    <a:srgbClr val="3A9C90"/>
                  </a:solidFill>
                </a:rPr>
                <a:t>1. Steering Committee: </a:t>
              </a:r>
              <a:r>
                <a:rPr lang="en-IE" sz="1100">
                  <a:solidFill>
                    <a:srgbClr val="1F497D"/>
                  </a:solidFill>
                  <a:effectLst/>
                  <a:ea typeface="Times New Roman" panose="02020603050405020304" pitchFamily="18" charset="0"/>
                  <a:cs typeface="Times New Roman" panose="02020603050405020304" pitchFamily="18" charset="0"/>
                </a:rPr>
                <a:t>The Project Steering Committee will be central to guiding the high-level structure as well as strategic direction of the </a:t>
              </a:r>
              <a:r>
                <a:rPr lang="en-IE" sz="1100" i="1">
                  <a:solidFill>
                    <a:srgbClr val="1F497D"/>
                  </a:solidFill>
                  <a:effectLst/>
                  <a:ea typeface="Times New Roman" panose="02020603050405020304" pitchFamily="18" charset="0"/>
                  <a:cs typeface="Times New Roman" panose="02020603050405020304" pitchFamily="18" charset="0"/>
                </a:rPr>
                <a:t>Skills for the Green Economy Strategy</a:t>
              </a:r>
              <a:r>
                <a:rPr lang="en-IE" sz="1100">
                  <a:solidFill>
                    <a:srgbClr val="1F497D"/>
                  </a:solidFill>
                  <a:effectLst/>
                  <a:ea typeface="Times New Roman" panose="02020603050405020304" pitchFamily="18" charset="0"/>
                  <a:cs typeface="Times New Roman" panose="02020603050405020304" pitchFamily="18" charset="0"/>
                </a:rPr>
                <a:t> – inclusive of method development. This group will provide direction on strategy content and participate in the review of draft documents.</a:t>
              </a:r>
            </a:p>
          </p:txBody>
        </p:sp>
        <p:sp>
          <p:nvSpPr>
            <p:cNvPr id="7" name="Rectangle 6">
              <a:extLst>
                <a:ext uri="{FF2B5EF4-FFF2-40B4-BE49-F238E27FC236}">
                  <a16:creationId xmlns:a16="http://schemas.microsoft.com/office/drawing/2014/main" id="{41FE3742-7FDF-CE3D-B086-E13AFF046CBB}"/>
                </a:ext>
              </a:extLst>
            </p:cNvPr>
            <p:cNvSpPr/>
            <p:nvPr/>
          </p:nvSpPr>
          <p:spPr>
            <a:xfrm>
              <a:off x="1181792" y="8528068"/>
              <a:ext cx="5315742" cy="90787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spcAft>
                  <a:spcPts val="1200"/>
                </a:spcAft>
              </a:pPr>
              <a:r>
                <a:rPr lang="en-IE" sz="1200" b="1">
                  <a:solidFill>
                    <a:srgbClr val="3A9C90"/>
                  </a:solidFill>
                </a:rPr>
                <a:t>3. Sectoral &amp; Government: </a:t>
              </a:r>
              <a:r>
                <a:rPr lang="en-IE" sz="1100">
                  <a:solidFill>
                    <a:srgbClr val="1F497D"/>
                  </a:solidFill>
                  <a:effectLst/>
                  <a:ea typeface="Times New Roman" panose="02020603050405020304" pitchFamily="18" charset="0"/>
                  <a:cs typeface="Times New Roman" panose="02020603050405020304" pitchFamily="18" charset="0"/>
                </a:rPr>
                <a:t>The Sectoral and Government stakeholder group will serve a crucial role in the green skills identification exercises undertaken across WP3.  The </a:t>
              </a:r>
              <a:r>
                <a:rPr lang="en-IE" sz="1100" b="1" i="1">
                  <a:solidFill>
                    <a:srgbClr val="1F497D"/>
                  </a:solidFill>
                  <a:effectLst/>
                  <a:ea typeface="Times New Roman" panose="02020603050405020304" pitchFamily="18" charset="0"/>
                  <a:cs typeface="Times New Roman" panose="02020603050405020304" pitchFamily="18" charset="0"/>
                </a:rPr>
                <a:t>‘inform’</a:t>
              </a:r>
              <a:r>
                <a:rPr lang="en-IE" sz="1100">
                  <a:solidFill>
                    <a:srgbClr val="1F497D"/>
                  </a:solidFill>
                  <a:effectLst/>
                  <a:ea typeface="Times New Roman" panose="02020603050405020304" pitchFamily="18" charset="0"/>
                  <a:cs typeface="Times New Roman" panose="02020603050405020304" pitchFamily="18" charset="0"/>
                </a:rPr>
                <a:t> stage of the process will be crucial in establishing buy-in across these stakeholders. In particular, the development of a pre-consultation pack will inform stakeholders of the purpose and process of the project, as well as set out the expectations for stakeholders as part of their engagement with the assessment.</a:t>
              </a:r>
            </a:p>
          </p:txBody>
        </p:sp>
        <p:sp>
          <p:nvSpPr>
            <p:cNvPr id="8" name="Rectangle 7">
              <a:extLst>
                <a:ext uri="{FF2B5EF4-FFF2-40B4-BE49-F238E27FC236}">
                  <a16:creationId xmlns:a16="http://schemas.microsoft.com/office/drawing/2014/main" id="{082263A3-4448-3DF1-BC0A-3F5C1E2CE84E}"/>
                </a:ext>
              </a:extLst>
            </p:cNvPr>
            <p:cNvSpPr/>
            <p:nvPr/>
          </p:nvSpPr>
          <p:spPr>
            <a:xfrm>
              <a:off x="1177926" y="7354462"/>
              <a:ext cx="5315742" cy="1095229"/>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spcAft>
                  <a:spcPts val="1200"/>
                </a:spcAft>
              </a:pPr>
              <a:r>
                <a:rPr lang="en-IE" sz="1200" b="1">
                  <a:solidFill>
                    <a:srgbClr val="3A9C90"/>
                  </a:solidFill>
                </a:rPr>
                <a:t>2. FET Stakeholders: </a:t>
              </a:r>
              <a:r>
                <a:rPr lang="en-IE" sz="1100">
                  <a:solidFill>
                    <a:srgbClr val="1F497D"/>
                  </a:solidFill>
                  <a:effectLst/>
                  <a:ea typeface="Times New Roman" panose="02020603050405020304" pitchFamily="18" charset="0"/>
                  <a:cs typeface="Times New Roman" panose="02020603050405020304" pitchFamily="18" charset="0"/>
                </a:rPr>
                <a:t>The FET stakeholders group will include representatives of the 16 Education and Training Boards (ETBs). This group will provide invaluable cross-sectoral insights in terms of the possible tertiary pathways between further and higher education that could be explored to meet the green skills needs identified by sectoral stakeholders; as well as the indicative programmes that could be developed by the FET network to meet the identified skills need including the range of FET provision (e.g., PLC, community education, adult education, traineeships etc.).</a:t>
              </a:r>
            </a:p>
          </p:txBody>
        </p:sp>
        <p:sp>
          <p:nvSpPr>
            <p:cNvPr id="10" name="Rectangle 9">
              <a:extLst>
                <a:ext uri="{FF2B5EF4-FFF2-40B4-BE49-F238E27FC236}">
                  <a16:creationId xmlns:a16="http://schemas.microsoft.com/office/drawing/2014/main" id="{C0D99FAA-F48A-F1B6-4BCA-CC158C99418F}"/>
                </a:ext>
              </a:extLst>
            </p:cNvPr>
            <p:cNvSpPr/>
            <p:nvPr/>
          </p:nvSpPr>
          <p:spPr>
            <a:xfrm>
              <a:off x="360363" y="6657975"/>
              <a:ext cx="786440" cy="624543"/>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spcBef>
                  <a:spcPts val="1200"/>
                </a:spcBef>
                <a:spcAft>
                  <a:spcPts val="1200"/>
                </a:spcAft>
              </a:pPr>
              <a:endParaRPr lang="en-IE" sz="1100">
                <a:solidFill>
                  <a:srgbClr val="005893"/>
                </a:solidFill>
              </a:endParaRPr>
            </a:p>
          </p:txBody>
        </p:sp>
        <p:sp>
          <p:nvSpPr>
            <p:cNvPr id="11" name="Rectangle 10">
              <a:extLst>
                <a:ext uri="{FF2B5EF4-FFF2-40B4-BE49-F238E27FC236}">
                  <a16:creationId xmlns:a16="http://schemas.microsoft.com/office/drawing/2014/main" id="{6C1E5087-B4E4-47BB-6FF8-043C4C1F8531}"/>
                </a:ext>
              </a:extLst>
            </p:cNvPr>
            <p:cNvSpPr/>
            <p:nvPr/>
          </p:nvSpPr>
          <p:spPr>
            <a:xfrm>
              <a:off x="360363" y="7360895"/>
              <a:ext cx="786440" cy="1088797"/>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spcBef>
                  <a:spcPts val="1200"/>
                </a:spcBef>
                <a:spcAft>
                  <a:spcPts val="1200"/>
                </a:spcAft>
              </a:pPr>
              <a:endParaRPr lang="en-IE" sz="1100">
                <a:solidFill>
                  <a:srgbClr val="005893"/>
                </a:solidFill>
              </a:endParaRPr>
            </a:p>
          </p:txBody>
        </p:sp>
        <p:sp>
          <p:nvSpPr>
            <p:cNvPr id="12" name="Rectangle 11">
              <a:extLst>
                <a:ext uri="{FF2B5EF4-FFF2-40B4-BE49-F238E27FC236}">
                  <a16:creationId xmlns:a16="http://schemas.microsoft.com/office/drawing/2014/main" id="{049A9502-C2A5-D4F6-2BB4-2A061D8BEE39}"/>
                </a:ext>
              </a:extLst>
            </p:cNvPr>
            <p:cNvSpPr/>
            <p:nvPr/>
          </p:nvSpPr>
          <p:spPr>
            <a:xfrm>
              <a:off x="360363" y="8528068"/>
              <a:ext cx="786440" cy="907875"/>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spcBef>
                  <a:spcPts val="1200"/>
                </a:spcBef>
                <a:spcAft>
                  <a:spcPts val="1200"/>
                </a:spcAft>
              </a:pPr>
              <a:endParaRPr lang="en-IE" sz="1100">
                <a:solidFill>
                  <a:srgbClr val="005893"/>
                </a:solidFill>
              </a:endParaRPr>
            </a:p>
          </p:txBody>
        </p:sp>
      </p:grpSp>
      <p:pic>
        <p:nvPicPr>
          <p:cNvPr id="20" name="Picture 19">
            <a:extLst>
              <a:ext uri="{FF2B5EF4-FFF2-40B4-BE49-F238E27FC236}">
                <a16:creationId xmlns:a16="http://schemas.microsoft.com/office/drawing/2014/main" id="{FBEAB12E-9FA5-D131-A16A-23C4076FBA03}"/>
              </a:ext>
            </a:extLst>
          </p:cNvPr>
          <p:cNvPicPr>
            <a:picLocks noChangeAspect="1"/>
          </p:cNvPicPr>
          <p:nvPr/>
        </p:nvPicPr>
        <p:blipFill>
          <a:blip r:embed="rId3">
            <a:duotone>
              <a:schemeClr val="accent1">
                <a:shade val="45000"/>
                <a:satMod val="135000"/>
              </a:schemeClr>
              <a:prstClr val="white"/>
            </a:duotone>
          </a:blip>
          <a:stretch>
            <a:fillRect/>
          </a:stretch>
        </p:blipFill>
        <p:spPr>
          <a:xfrm>
            <a:off x="529728" y="6932987"/>
            <a:ext cx="491055" cy="491055"/>
          </a:xfrm>
          <a:prstGeom prst="rect">
            <a:avLst/>
          </a:prstGeom>
        </p:spPr>
      </p:pic>
      <p:pic>
        <p:nvPicPr>
          <p:cNvPr id="23" name="Picture 22">
            <a:extLst>
              <a:ext uri="{FF2B5EF4-FFF2-40B4-BE49-F238E27FC236}">
                <a16:creationId xmlns:a16="http://schemas.microsoft.com/office/drawing/2014/main" id="{5D960CB6-9C6D-D30D-F628-F09B80CB4FC8}"/>
              </a:ext>
            </a:extLst>
          </p:cNvPr>
          <p:cNvPicPr>
            <a:picLocks noChangeAspect="1"/>
          </p:cNvPicPr>
          <p:nvPr/>
        </p:nvPicPr>
        <p:blipFill>
          <a:blip r:embed="rId4">
            <a:duotone>
              <a:schemeClr val="accent1">
                <a:shade val="45000"/>
                <a:satMod val="135000"/>
              </a:schemeClr>
              <a:prstClr val="white"/>
            </a:duotone>
          </a:blip>
          <a:stretch>
            <a:fillRect/>
          </a:stretch>
        </p:blipFill>
        <p:spPr>
          <a:xfrm>
            <a:off x="529728" y="5817283"/>
            <a:ext cx="469382" cy="469382"/>
          </a:xfrm>
          <a:prstGeom prst="rect">
            <a:avLst/>
          </a:prstGeom>
        </p:spPr>
      </p:pic>
      <p:pic>
        <p:nvPicPr>
          <p:cNvPr id="25" name="Picture 24">
            <a:extLst>
              <a:ext uri="{FF2B5EF4-FFF2-40B4-BE49-F238E27FC236}">
                <a16:creationId xmlns:a16="http://schemas.microsoft.com/office/drawing/2014/main" id="{F22E399E-44CB-F8A0-DABE-77D52868F0E7}"/>
              </a:ext>
            </a:extLst>
          </p:cNvPr>
          <p:cNvPicPr>
            <a:picLocks noChangeAspect="1"/>
          </p:cNvPicPr>
          <p:nvPr/>
        </p:nvPicPr>
        <p:blipFill>
          <a:blip r:embed="rId5">
            <a:duotone>
              <a:schemeClr val="accent1">
                <a:shade val="45000"/>
                <a:satMod val="135000"/>
              </a:schemeClr>
              <a:prstClr val="white"/>
            </a:duotone>
          </a:blip>
          <a:stretch>
            <a:fillRect/>
          </a:stretch>
        </p:blipFill>
        <p:spPr>
          <a:xfrm>
            <a:off x="577328" y="8586245"/>
            <a:ext cx="443455" cy="443455"/>
          </a:xfrm>
          <a:prstGeom prst="rect">
            <a:avLst/>
          </a:prstGeom>
        </p:spPr>
      </p:pic>
      <p:sp>
        <p:nvSpPr>
          <p:cNvPr id="26" name="Rectangle: Rounded Corners 25">
            <a:extLst>
              <a:ext uri="{FF2B5EF4-FFF2-40B4-BE49-F238E27FC236}">
                <a16:creationId xmlns:a16="http://schemas.microsoft.com/office/drawing/2014/main" id="{357DE176-F57B-17E2-697C-DD3D28E22472}"/>
              </a:ext>
            </a:extLst>
          </p:cNvPr>
          <p:cNvSpPr/>
          <p:nvPr/>
        </p:nvSpPr>
        <p:spPr>
          <a:xfrm>
            <a:off x="2706497" y="3944934"/>
            <a:ext cx="1429982" cy="1300054"/>
          </a:xfrm>
          <a:prstGeom prst="round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1200"/>
              <a:t>Green Skills Stakeholder Engagement Process</a:t>
            </a:r>
          </a:p>
        </p:txBody>
      </p:sp>
      <p:sp>
        <p:nvSpPr>
          <p:cNvPr id="44" name="Arrow: Up 43">
            <a:extLst>
              <a:ext uri="{FF2B5EF4-FFF2-40B4-BE49-F238E27FC236}">
                <a16:creationId xmlns:a16="http://schemas.microsoft.com/office/drawing/2014/main" id="{48986646-75DF-A1D8-C94B-0A2CFB73C698}"/>
              </a:ext>
            </a:extLst>
          </p:cNvPr>
          <p:cNvSpPr/>
          <p:nvPr/>
        </p:nvSpPr>
        <p:spPr>
          <a:xfrm rot="13700553">
            <a:off x="4237908" y="3800683"/>
            <a:ext cx="301688" cy="406914"/>
          </a:xfrm>
          <a:prstGeom prst="upArrow">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5" name="Arrow: Up 44">
            <a:extLst>
              <a:ext uri="{FF2B5EF4-FFF2-40B4-BE49-F238E27FC236}">
                <a16:creationId xmlns:a16="http://schemas.microsoft.com/office/drawing/2014/main" id="{670BFEDC-0DDC-4744-776A-49B9EB801DEB}"/>
              </a:ext>
            </a:extLst>
          </p:cNvPr>
          <p:cNvSpPr/>
          <p:nvPr/>
        </p:nvSpPr>
        <p:spPr>
          <a:xfrm rot="8145819">
            <a:off x="2318406" y="3803752"/>
            <a:ext cx="301688" cy="406914"/>
          </a:xfrm>
          <a:prstGeom prst="upArrow">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6" name="Arrow: Up 45">
            <a:extLst>
              <a:ext uri="{FF2B5EF4-FFF2-40B4-BE49-F238E27FC236}">
                <a16:creationId xmlns:a16="http://schemas.microsoft.com/office/drawing/2014/main" id="{26DE6983-4479-277F-8EEF-5B048E831267}"/>
              </a:ext>
            </a:extLst>
          </p:cNvPr>
          <p:cNvSpPr/>
          <p:nvPr/>
        </p:nvSpPr>
        <p:spPr>
          <a:xfrm rot="10800000">
            <a:off x="3278157" y="3349292"/>
            <a:ext cx="301688" cy="406914"/>
          </a:xfrm>
          <a:prstGeom prst="upArrow">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9" name="Rectangle: Rounded Corners 38">
            <a:extLst>
              <a:ext uri="{FF2B5EF4-FFF2-40B4-BE49-F238E27FC236}">
                <a16:creationId xmlns:a16="http://schemas.microsoft.com/office/drawing/2014/main" id="{B0ABB174-1608-A28F-D334-9C898A1C426D}"/>
              </a:ext>
            </a:extLst>
          </p:cNvPr>
          <p:cNvSpPr/>
          <p:nvPr/>
        </p:nvSpPr>
        <p:spPr>
          <a:xfrm>
            <a:off x="2640327" y="2421467"/>
            <a:ext cx="1577347" cy="857132"/>
          </a:xfrm>
          <a:prstGeom prst="roundRect">
            <a:avLst>
              <a:gd name="adj" fmla="val 50000"/>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6000" rIns="36000" bIns="0" rtlCol="0" anchor="b"/>
          <a:lstStyle/>
          <a:p>
            <a:pPr algn="ctr"/>
            <a:r>
              <a:rPr lang="en-IE" sz="1200" b="1">
                <a:solidFill>
                  <a:srgbClr val="3A9C90"/>
                </a:solidFill>
              </a:rPr>
              <a:t>Project Steering Committee</a:t>
            </a:r>
          </a:p>
        </p:txBody>
      </p:sp>
      <p:sp>
        <p:nvSpPr>
          <p:cNvPr id="38" name="Rectangle: Rounded Corners 37">
            <a:extLst>
              <a:ext uri="{FF2B5EF4-FFF2-40B4-BE49-F238E27FC236}">
                <a16:creationId xmlns:a16="http://schemas.microsoft.com/office/drawing/2014/main" id="{B3748098-97CC-2B75-5ADE-C1C2025F8AA7}"/>
              </a:ext>
            </a:extLst>
          </p:cNvPr>
          <p:cNvSpPr/>
          <p:nvPr/>
        </p:nvSpPr>
        <p:spPr>
          <a:xfrm>
            <a:off x="687493" y="3126014"/>
            <a:ext cx="1577347" cy="857132"/>
          </a:xfrm>
          <a:prstGeom prst="roundRect">
            <a:avLst>
              <a:gd name="adj" fmla="val 50000"/>
            </a:avLst>
          </a:prstGeom>
          <a:solidFill>
            <a:schemeClr val="bg1"/>
          </a:solidFill>
          <a:ln w="28575"/>
          <a:effectLst/>
        </p:spPr>
        <p:style>
          <a:lnRef idx="1">
            <a:schemeClr val="accent1"/>
          </a:lnRef>
          <a:fillRef idx="3">
            <a:schemeClr val="accent1"/>
          </a:fillRef>
          <a:effectRef idx="2">
            <a:schemeClr val="accent1"/>
          </a:effectRef>
          <a:fontRef idx="minor">
            <a:schemeClr val="lt1"/>
          </a:fontRef>
        </p:style>
        <p:txBody>
          <a:bodyPr bIns="0" rtlCol="0" anchor="b"/>
          <a:lstStyle/>
          <a:p>
            <a:pPr algn="ctr"/>
            <a:r>
              <a:rPr lang="en-IE" sz="1200" b="1">
                <a:solidFill>
                  <a:srgbClr val="3A9C90"/>
                </a:solidFill>
              </a:rPr>
              <a:t>Sectoral &amp; Government</a:t>
            </a:r>
          </a:p>
        </p:txBody>
      </p:sp>
      <p:pic>
        <p:nvPicPr>
          <p:cNvPr id="50" name="Picture 49">
            <a:extLst>
              <a:ext uri="{FF2B5EF4-FFF2-40B4-BE49-F238E27FC236}">
                <a16:creationId xmlns:a16="http://schemas.microsoft.com/office/drawing/2014/main" id="{DBD7A5B9-7FF0-1AC8-ABEC-F6F1C1FDABF0}"/>
              </a:ext>
            </a:extLst>
          </p:cNvPr>
          <p:cNvPicPr>
            <a:picLocks noChangeAspect="1"/>
          </p:cNvPicPr>
          <p:nvPr/>
        </p:nvPicPr>
        <p:blipFill>
          <a:blip r:embed="rId5">
            <a:duotone>
              <a:schemeClr val="accent1">
                <a:shade val="45000"/>
                <a:satMod val="135000"/>
              </a:schemeClr>
              <a:prstClr val="white"/>
            </a:duotone>
          </a:blip>
          <a:stretch>
            <a:fillRect/>
          </a:stretch>
        </p:blipFill>
        <p:spPr>
          <a:xfrm>
            <a:off x="1348931" y="3222057"/>
            <a:ext cx="254469" cy="254469"/>
          </a:xfrm>
          <a:prstGeom prst="rect">
            <a:avLst/>
          </a:prstGeom>
        </p:spPr>
      </p:pic>
      <p:pic>
        <p:nvPicPr>
          <p:cNvPr id="15" name="Picture 14">
            <a:extLst>
              <a:ext uri="{FF2B5EF4-FFF2-40B4-BE49-F238E27FC236}">
                <a16:creationId xmlns:a16="http://schemas.microsoft.com/office/drawing/2014/main" id="{F5A39BAD-9001-DF53-73EF-F7C3661CF293}"/>
              </a:ext>
            </a:extLst>
          </p:cNvPr>
          <p:cNvPicPr>
            <a:picLocks noChangeAspect="1"/>
          </p:cNvPicPr>
          <p:nvPr/>
        </p:nvPicPr>
        <p:blipFill>
          <a:blip r:embed="rId4">
            <a:duotone>
              <a:schemeClr val="accent1">
                <a:shade val="45000"/>
                <a:satMod val="135000"/>
              </a:schemeClr>
              <a:prstClr val="white"/>
            </a:duotone>
          </a:blip>
          <a:stretch>
            <a:fillRect/>
          </a:stretch>
        </p:blipFill>
        <p:spPr>
          <a:xfrm>
            <a:off x="3275984" y="2458830"/>
            <a:ext cx="311642" cy="311642"/>
          </a:xfrm>
          <a:prstGeom prst="rect">
            <a:avLst/>
          </a:prstGeom>
        </p:spPr>
      </p:pic>
      <p:pic>
        <p:nvPicPr>
          <p:cNvPr id="17" name="Picture 16">
            <a:extLst>
              <a:ext uri="{FF2B5EF4-FFF2-40B4-BE49-F238E27FC236}">
                <a16:creationId xmlns:a16="http://schemas.microsoft.com/office/drawing/2014/main" id="{E7A52995-4382-4808-B770-ACDBCFAEC62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sp>
        <p:nvSpPr>
          <p:cNvPr id="40" name="Rectangle: Rounded Corners 39">
            <a:extLst>
              <a:ext uri="{FF2B5EF4-FFF2-40B4-BE49-F238E27FC236}">
                <a16:creationId xmlns:a16="http://schemas.microsoft.com/office/drawing/2014/main" id="{2CA96BB1-208B-A2DA-A86F-64023775CDB2}"/>
              </a:ext>
            </a:extLst>
          </p:cNvPr>
          <p:cNvSpPr/>
          <p:nvPr/>
        </p:nvSpPr>
        <p:spPr>
          <a:xfrm>
            <a:off x="4614901" y="3126014"/>
            <a:ext cx="1577347" cy="857132"/>
          </a:xfrm>
          <a:prstGeom prst="roundRect">
            <a:avLst>
              <a:gd name="adj" fmla="val 50000"/>
            </a:avLst>
          </a:prstGeom>
          <a:solidFill>
            <a:schemeClr val="bg1"/>
          </a:solidFill>
          <a:ln w="28575"/>
          <a:effectLst/>
        </p:spPr>
        <p:style>
          <a:lnRef idx="1">
            <a:schemeClr val="accent1"/>
          </a:lnRef>
          <a:fillRef idx="3">
            <a:schemeClr val="accent1"/>
          </a:fillRef>
          <a:effectRef idx="2">
            <a:schemeClr val="accent1"/>
          </a:effectRef>
          <a:fontRef idx="minor">
            <a:schemeClr val="lt1"/>
          </a:fontRef>
        </p:style>
        <p:txBody>
          <a:bodyPr bIns="0" rtlCol="0" anchor="b"/>
          <a:lstStyle/>
          <a:p>
            <a:pPr algn="ctr"/>
            <a:r>
              <a:rPr lang="en-IE" sz="1200" b="1">
                <a:solidFill>
                  <a:srgbClr val="3A9C90"/>
                </a:solidFill>
              </a:rPr>
              <a:t>FET (ETBs)</a:t>
            </a:r>
          </a:p>
        </p:txBody>
      </p:sp>
      <p:pic>
        <p:nvPicPr>
          <p:cNvPr id="49" name="Picture 48">
            <a:extLst>
              <a:ext uri="{FF2B5EF4-FFF2-40B4-BE49-F238E27FC236}">
                <a16:creationId xmlns:a16="http://schemas.microsoft.com/office/drawing/2014/main" id="{E0D52753-EB9B-9FC1-6CD0-484BC58C5439}"/>
              </a:ext>
            </a:extLst>
          </p:cNvPr>
          <p:cNvPicPr>
            <a:picLocks noChangeAspect="1"/>
          </p:cNvPicPr>
          <p:nvPr/>
        </p:nvPicPr>
        <p:blipFill>
          <a:blip r:embed="rId3">
            <a:duotone>
              <a:schemeClr val="accent1">
                <a:shade val="45000"/>
                <a:satMod val="135000"/>
              </a:schemeClr>
              <a:prstClr val="white"/>
            </a:duotone>
          </a:blip>
          <a:stretch>
            <a:fillRect/>
          </a:stretch>
        </p:blipFill>
        <p:spPr>
          <a:xfrm>
            <a:off x="5252730" y="3244209"/>
            <a:ext cx="293900" cy="293900"/>
          </a:xfrm>
          <a:prstGeom prst="rect">
            <a:avLst/>
          </a:prstGeom>
        </p:spPr>
      </p:pic>
      <p:pic>
        <p:nvPicPr>
          <p:cNvPr id="3" name="Picture 2">
            <a:extLst>
              <a:ext uri="{FF2B5EF4-FFF2-40B4-BE49-F238E27FC236}">
                <a16:creationId xmlns:a16="http://schemas.microsoft.com/office/drawing/2014/main" id="{E1AB2E5C-5574-2837-AE53-CCED74F65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55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390B67-8A90-8C85-277A-1F3891119DD4}"/>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1984" y="0"/>
            <a:ext cx="6859984" cy="9906000"/>
          </a:xfrm>
          <a:prstGeom prst="rect">
            <a:avLst/>
          </a:prstGeom>
        </p:spPr>
      </p:pic>
      <p:sp>
        <p:nvSpPr>
          <p:cNvPr id="2" name="Rectangle 1">
            <a:extLst>
              <a:ext uri="{FF2B5EF4-FFF2-40B4-BE49-F238E27FC236}">
                <a16:creationId xmlns:a16="http://schemas.microsoft.com/office/drawing/2014/main" id="{0F38F696-0676-9CCE-EEF8-6E0C4724DB73}"/>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a:solidFill>
                  <a:schemeClr val="bg1"/>
                </a:solidFill>
                <a:latin typeface="KPMG Bold" panose="020B0803030202040204" pitchFamily="34" charset="0"/>
              </a:rPr>
              <a:t>Key Stages of Stakeholder Engagement</a:t>
            </a:r>
          </a:p>
          <a:p>
            <a:pPr algn="just">
              <a:lnSpc>
                <a:spcPct val="107000"/>
              </a:lnSpc>
              <a:spcAft>
                <a:spcPts val="800"/>
              </a:spcAft>
            </a:pPr>
            <a:endParaRPr lang="en-IE" sz="2400">
              <a:solidFill>
                <a:schemeClr val="bg1"/>
              </a:solidFill>
              <a:effectLst/>
              <a:latin typeface="KPMG Bold" panose="020B080303020204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6CB2238C-77CF-FA6D-102E-0CA8BFDE4E6D}"/>
              </a:ext>
            </a:extLst>
          </p:cNvPr>
          <p:cNvSpPr/>
          <p:nvPr/>
        </p:nvSpPr>
        <p:spPr>
          <a:xfrm>
            <a:off x="339520" y="1307876"/>
            <a:ext cx="6133306" cy="7982378"/>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514350"/>
            <a:endParaRPr lang="en-IE" sz="1100">
              <a:solidFill>
                <a:srgbClr val="005893"/>
              </a:solidFill>
              <a:latin typeface="Arial"/>
            </a:endParaRPr>
          </a:p>
        </p:txBody>
      </p:sp>
      <p:sp>
        <p:nvSpPr>
          <p:cNvPr id="18" name="TextBox 17">
            <a:extLst>
              <a:ext uri="{FF2B5EF4-FFF2-40B4-BE49-F238E27FC236}">
                <a16:creationId xmlns:a16="http://schemas.microsoft.com/office/drawing/2014/main" id="{99265B80-07AC-CE9A-01CC-C8BD9D201D69}"/>
              </a:ext>
            </a:extLst>
          </p:cNvPr>
          <p:cNvSpPr txBox="1"/>
          <p:nvPr/>
        </p:nvSpPr>
        <p:spPr>
          <a:xfrm>
            <a:off x="897726" y="1856452"/>
            <a:ext cx="4921841" cy="553998"/>
          </a:xfrm>
          <a:prstGeom prst="rect">
            <a:avLst/>
          </a:prstGeom>
          <a:noFill/>
        </p:spPr>
        <p:txBody>
          <a:bodyPr wrap="square">
            <a:spAutoFit/>
          </a:bodyPr>
          <a:lstStyle/>
          <a:p>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The objective of this sub-task is to ensure that relevant methodological considerations are assessed in determining the best approach for the development of the </a:t>
            </a:r>
            <a:r>
              <a:rPr lang="en-IE" sz="1000" i="1">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Skills for the Green Economy Strategy</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E" sz="1000">
              <a:solidFill>
                <a:srgbClr val="005893"/>
              </a:solidFill>
            </a:endParaRPr>
          </a:p>
        </p:txBody>
      </p:sp>
      <p:sp>
        <p:nvSpPr>
          <p:cNvPr id="19" name="Rectangle 18">
            <a:extLst>
              <a:ext uri="{FF2B5EF4-FFF2-40B4-BE49-F238E27FC236}">
                <a16:creationId xmlns:a16="http://schemas.microsoft.com/office/drawing/2014/main" id="{BD69FC7A-AA18-D9C9-05A4-79E0959E901D}"/>
              </a:ext>
            </a:extLst>
          </p:cNvPr>
          <p:cNvSpPr/>
          <p:nvPr/>
        </p:nvSpPr>
        <p:spPr>
          <a:xfrm rot="16200000">
            <a:off x="-2888350" y="5380673"/>
            <a:ext cx="7467071" cy="59587"/>
          </a:xfrm>
          <a:prstGeom prst="rect">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1000" b="1">
              <a:solidFill>
                <a:prstClr val="white"/>
              </a:solidFill>
              <a:latin typeface="Arial"/>
            </a:endParaRPr>
          </a:p>
        </p:txBody>
      </p:sp>
      <p:sp>
        <p:nvSpPr>
          <p:cNvPr id="16" name="Arrow: Pentagon 15">
            <a:extLst>
              <a:ext uri="{FF2B5EF4-FFF2-40B4-BE49-F238E27FC236}">
                <a16:creationId xmlns:a16="http://schemas.microsoft.com/office/drawing/2014/main" id="{1088F429-864D-D021-5BCF-7DEFB9DD0688}"/>
              </a:ext>
            </a:extLst>
          </p:cNvPr>
          <p:cNvSpPr/>
          <p:nvPr/>
        </p:nvSpPr>
        <p:spPr>
          <a:xfrm>
            <a:off x="854342" y="1676932"/>
            <a:ext cx="4544135" cy="178163"/>
          </a:xfrm>
          <a:prstGeom prst="homePlat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1200" b="1"/>
              <a:t>Stage 1: Method Development Engagement</a:t>
            </a:r>
          </a:p>
        </p:txBody>
      </p:sp>
      <p:sp>
        <p:nvSpPr>
          <p:cNvPr id="20" name="Oval 19">
            <a:extLst>
              <a:ext uri="{FF2B5EF4-FFF2-40B4-BE49-F238E27FC236}">
                <a16:creationId xmlns:a16="http://schemas.microsoft.com/office/drawing/2014/main" id="{6CE54A17-4A60-2D65-C199-85F88A2D1260}"/>
              </a:ext>
            </a:extLst>
          </p:cNvPr>
          <p:cNvSpPr/>
          <p:nvPr/>
        </p:nvSpPr>
        <p:spPr>
          <a:xfrm>
            <a:off x="737185" y="2583308"/>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1" name="Oval 20">
            <a:extLst>
              <a:ext uri="{FF2B5EF4-FFF2-40B4-BE49-F238E27FC236}">
                <a16:creationId xmlns:a16="http://schemas.microsoft.com/office/drawing/2014/main" id="{25C3BB53-11FE-34D6-2DEE-7ACFC2CA6B92}"/>
              </a:ext>
            </a:extLst>
          </p:cNvPr>
          <p:cNvSpPr/>
          <p:nvPr/>
        </p:nvSpPr>
        <p:spPr>
          <a:xfrm>
            <a:off x="737185" y="3163016"/>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2" name="Arrow: Pentagon 21">
            <a:extLst>
              <a:ext uri="{FF2B5EF4-FFF2-40B4-BE49-F238E27FC236}">
                <a16:creationId xmlns:a16="http://schemas.microsoft.com/office/drawing/2014/main" id="{D3E8C501-2F62-31B7-A78D-8B3AC2877717}"/>
              </a:ext>
            </a:extLst>
          </p:cNvPr>
          <p:cNvSpPr/>
          <p:nvPr/>
        </p:nvSpPr>
        <p:spPr>
          <a:xfrm>
            <a:off x="870172" y="4123340"/>
            <a:ext cx="4544135" cy="178163"/>
          </a:xfrm>
          <a:prstGeom prst="homePlat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1200" b="1"/>
              <a:t>Stage 2: Awareness Building </a:t>
            </a:r>
          </a:p>
        </p:txBody>
      </p:sp>
      <p:sp>
        <p:nvSpPr>
          <p:cNvPr id="23" name="Arrow: Pentagon 22">
            <a:extLst>
              <a:ext uri="{FF2B5EF4-FFF2-40B4-BE49-F238E27FC236}">
                <a16:creationId xmlns:a16="http://schemas.microsoft.com/office/drawing/2014/main" id="{77F18DF1-EF21-2C36-8F6A-B3B9DB98EC21}"/>
              </a:ext>
            </a:extLst>
          </p:cNvPr>
          <p:cNvSpPr/>
          <p:nvPr/>
        </p:nvSpPr>
        <p:spPr>
          <a:xfrm>
            <a:off x="882557" y="6048307"/>
            <a:ext cx="4528305" cy="178163"/>
          </a:xfrm>
          <a:prstGeom prst="homePlat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1200" b="1"/>
              <a:t>Stage 3: </a:t>
            </a:r>
            <a:r>
              <a:rPr lang="en-IE" sz="1200" b="1">
                <a:solidFill>
                  <a:prstClr val="white"/>
                </a:solidFill>
                <a:latin typeface="Arial"/>
              </a:rPr>
              <a:t>Engagement for Green Skills Identification </a:t>
            </a:r>
          </a:p>
        </p:txBody>
      </p:sp>
      <p:sp>
        <p:nvSpPr>
          <p:cNvPr id="24" name="Oval 23">
            <a:extLst>
              <a:ext uri="{FF2B5EF4-FFF2-40B4-BE49-F238E27FC236}">
                <a16:creationId xmlns:a16="http://schemas.microsoft.com/office/drawing/2014/main" id="{2A1180B2-2A29-D7BC-B297-05D687340555}"/>
              </a:ext>
            </a:extLst>
          </p:cNvPr>
          <p:cNvSpPr/>
          <p:nvPr/>
        </p:nvSpPr>
        <p:spPr>
          <a:xfrm>
            <a:off x="746342" y="7477993"/>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a16="http://schemas.microsoft.com/office/drawing/2014/main" id="{870E3129-BCE6-6210-72A9-1D72041CE2C9}"/>
              </a:ext>
            </a:extLst>
          </p:cNvPr>
          <p:cNvSpPr/>
          <p:nvPr/>
        </p:nvSpPr>
        <p:spPr>
          <a:xfrm>
            <a:off x="737185" y="5191065"/>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7" name="Oval 26">
            <a:extLst>
              <a:ext uri="{FF2B5EF4-FFF2-40B4-BE49-F238E27FC236}">
                <a16:creationId xmlns:a16="http://schemas.microsoft.com/office/drawing/2014/main" id="{F2D06145-3FAA-3C59-98F6-D54F8F0BB05F}"/>
              </a:ext>
            </a:extLst>
          </p:cNvPr>
          <p:cNvSpPr/>
          <p:nvPr/>
        </p:nvSpPr>
        <p:spPr>
          <a:xfrm>
            <a:off x="747395" y="7069342"/>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useBgFill="1">
        <p:nvSpPr>
          <p:cNvPr id="28" name="Rectangle: Rounded Corners 27">
            <a:extLst>
              <a:ext uri="{FF2B5EF4-FFF2-40B4-BE49-F238E27FC236}">
                <a16:creationId xmlns:a16="http://schemas.microsoft.com/office/drawing/2014/main" id="{8B867A83-380A-33AA-1ED5-E736BAB86395}"/>
              </a:ext>
            </a:extLst>
          </p:cNvPr>
          <p:cNvSpPr/>
          <p:nvPr/>
        </p:nvSpPr>
        <p:spPr>
          <a:xfrm>
            <a:off x="992135" y="2496227"/>
            <a:ext cx="4208515" cy="393207"/>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r>
              <a:rPr lang="en-IE" sz="1000" b="1" dirty="0">
                <a:solidFill>
                  <a:srgbClr val="005893"/>
                </a:solidFill>
                <a:effectLst/>
              </a:rPr>
              <a:t>An occupational analysis </a:t>
            </a:r>
            <a:r>
              <a:rPr lang="en-IE" sz="1000" dirty="0">
                <a:solidFill>
                  <a:srgbClr val="005893"/>
                </a:solidFill>
                <a:effectLst/>
              </a:rPr>
              <a:t>to identify the specific roles that stakeholders will be asked to comment on</a:t>
            </a:r>
            <a:r>
              <a:rPr lang="en-IE" sz="1000" b="0" dirty="0">
                <a:solidFill>
                  <a:srgbClr val="005893"/>
                </a:solidFill>
                <a:effectLst/>
              </a:rPr>
              <a:t>.</a:t>
            </a:r>
            <a:endParaRPr lang="en-IE" sz="1000" dirty="0">
              <a:solidFill>
                <a:srgbClr val="005893"/>
              </a:solidFill>
            </a:endParaRPr>
          </a:p>
        </p:txBody>
      </p:sp>
      <p:sp useBgFill="1">
        <p:nvSpPr>
          <p:cNvPr id="29" name="Rectangle: Rounded Corners 28">
            <a:extLst>
              <a:ext uri="{FF2B5EF4-FFF2-40B4-BE49-F238E27FC236}">
                <a16:creationId xmlns:a16="http://schemas.microsoft.com/office/drawing/2014/main" id="{92A6F5C4-47EE-655F-1BFC-8A2D78D5A729}"/>
              </a:ext>
            </a:extLst>
          </p:cNvPr>
          <p:cNvSpPr/>
          <p:nvPr/>
        </p:nvSpPr>
        <p:spPr>
          <a:xfrm>
            <a:off x="992135" y="3015941"/>
            <a:ext cx="4208515" cy="530829"/>
          </a:xfrm>
          <a:prstGeom prst="roundRect">
            <a:avLst>
              <a:gd name="adj" fmla="val 1985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r>
              <a:rPr lang="en-IE" sz="1000">
                <a:solidFill>
                  <a:srgbClr val="005893"/>
                </a:solidFill>
                <a:effectLst/>
              </a:rPr>
              <a:t>A </a:t>
            </a:r>
            <a:r>
              <a:rPr lang="en-IE" sz="1000" b="1">
                <a:solidFill>
                  <a:srgbClr val="005893"/>
                </a:solidFill>
                <a:effectLst/>
              </a:rPr>
              <a:t>stakeholder mapping exerci</a:t>
            </a:r>
            <a:r>
              <a:rPr lang="en-IE" sz="1000" b="1">
                <a:solidFill>
                  <a:srgbClr val="005893"/>
                </a:solidFill>
              </a:rPr>
              <a:t>se </a:t>
            </a:r>
            <a:r>
              <a:rPr lang="en-IE" sz="1000">
                <a:solidFill>
                  <a:srgbClr val="005893"/>
                </a:solidFill>
              </a:rPr>
              <a:t>to identify representative bodies for all the occupations to be surveyed.</a:t>
            </a:r>
            <a:endParaRPr lang="en-IE" sz="1000">
              <a:solidFill>
                <a:srgbClr val="005893"/>
              </a:solidFill>
              <a:effectLst/>
            </a:endParaRPr>
          </a:p>
        </p:txBody>
      </p:sp>
      <p:sp useBgFill="1">
        <p:nvSpPr>
          <p:cNvPr id="30" name="Rectangle: Rounded Corners 29">
            <a:extLst>
              <a:ext uri="{FF2B5EF4-FFF2-40B4-BE49-F238E27FC236}">
                <a16:creationId xmlns:a16="http://schemas.microsoft.com/office/drawing/2014/main" id="{8A3217FB-747A-7683-5818-9728BEABE9A8}"/>
              </a:ext>
            </a:extLst>
          </p:cNvPr>
          <p:cNvSpPr/>
          <p:nvPr/>
        </p:nvSpPr>
        <p:spPr>
          <a:xfrm>
            <a:off x="963395" y="4870107"/>
            <a:ext cx="4208515" cy="1085837"/>
          </a:xfrm>
          <a:prstGeom prst="roundRect">
            <a:avLst>
              <a:gd name="adj" fmla="val 15268"/>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just">
              <a:spcBef>
                <a:spcPts val="1200"/>
              </a:spcBef>
              <a:spcAft>
                <a:spcPts val="1200"/>
              </a:spcAft>
            </a:pPr>
            <a:r>
              <a:rPr lang="en-IE" sz="1000" b="1">
                <a:solidFill>
                  <a:srgbClr val="005893"/>
                </a:solidFill>
                <a:latin typeface="Arial" panose="020B0604020202020204" pitchFamily="34" charset="0"/>
                <a:ea typeface="Times New Roman" panose="02020603050405020304" pitchFamily="18" charset="0"/>
                <a:cs typeface="Times New Roman" panose="02020603050405020304" pitchFamily="18" charset="0"/>
              </a:rPr>
              <a:t>D</a:t>
            </a:r>
            <a:r>
              <a:rPr lang="en-IE" sz="1000" b="1">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evelop a pre-consultation package </a:t>
            </a: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to </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detail the role of stakeholders throughout the project, providing stakeholders clarity on the expectations and extent of their involvement. The pack will also outline the purpose, rationale, and method to develop the </a:t>
            </a:r>
            <a:r>
              <a:rPr lang="en-IE" sz="1000" i="1">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Skills for the Green Economy Strategy</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 as clearly as possible, so that all stakeholders gain a solid understanding of the project.</a:t>
            </a:r>
            <a:endParaRPr lang="en-IE" sz="1000">
              <a:solidFill>
                <a:srgbClr val="005893"/>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3C8951C-FB5D-36E9-CD18-3A96B4C140D3}"/>
              </a:ext>
            </a:extLst>
          </p:cNvPr>
          <p:cNvSpPr txBox="1"/>
          <p:nvPr/>
        </p:nvSpPr>
        <p:spPr>
          <a:xfrm>
            <a:off x="899780" y="4301503"/>
            <a:ext cx="4993800" cy="553998"/>
          </a:xfrm>
          <a:prstGeom prst="rect">
            <a:avLst/>
          </a:prstGeom>
          <a:noFill/>
        </p:spPr>
        <p:txBody>
          <a:bodyPr wrap="square">
            <a:spAutoFit/>
          </a:bodyPr>
          <a:lstStyle/>
          <a:p>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The overarching aim of this sub-task is to introduce the FET, government, and sectoral stakeholders to the project, in terms of the intention to develop the </a:t>
            </a:r>
            <a:r>
              <a:rPr lang="en-IE" sz="1000" i="1">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Skills for the Green Economy Strategy</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 and the role of stakeholders across the process</a:t>
            </a:r>
            <a:endParaRPr lang="en-IE" sz="1000">
              <a:solidFill>
                <a:srgbClr val="005893"/>
              </a:solidFill>
            </a:endParaRPr>
          </a:p>
        </p:txBody>
      </p:sp>
      <p:sp>
        <p:nvSpPr>
          <p:cNvPr id="33" name="TextBox 32">
            <a:extLst>
              <a:ext uri="{FF2B5EF4-FFF2-40B4-BE49-F238E27FC236}">
                <a16:creationId xmlns:a16="http://schemas.microsoft.com/office/drawing/2014/main" id="{F895B92F-A8C9-8348-7D06-BA449CAD6119}"/>
              </a:ext>
            </a:extLst>
          </p:cNvPr>
          <p:cNvSpPr txBox="1"/>
          <p:nvPr/>
        </p:nvSpPr>
        <p:spPr>
          <a:xfrm>
            <a:off x="905944" y="6225114"/>
            <a:ext cx="4528305" cy="861774"/>
          </a:xfrm>
          <a:prstGeom prst="rect">
            <a:avLst/>
          </a:prstGeom>
          <a:noFill/>
        </p:spPr>
        <p:txBody>
          <a:bodyPr wrap="square">
            <a:spAutoFit/>
          </a:bodyPr>
          <a:lstStyle/>
          <a:p>
            <a:pPr>
              <a:spcAft>
                <a:spcPts val="600"/>
              </a:spcAft>
            </a:pP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D</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etailed analysis will need to provide</a:t>
            </a:r>
            <a:r>
              <a:rPr lang="en-IE" sz="1000">
                <a:solidFill>
                  <a:srgbClr val="005893"/>
                </a:solidFill>
                <a:effectLst/>
                <a:latin typeface="Arial" panose="020B0604020202020204" pitchFamily="34" charset="0"/>
                <a:ea typeface="Times New Roman" panose="02020603050405020304" pitchFamily="18" charset="0"/>
              </a:rPr>
              <a:t> detailed information on the specific skills required for the greening of existing, new, and emerging green occupations at levels 1-6 on the NFQ, as well as illustrate possible tertiary pathways between further and higher education to meet the identified skills need. </a:t>
            </a:r>
            <a:endPar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useBgFill="1">
        <p:nvSpPr>
          <p:cNvPr id="34" name="Rectangle: Rounded Corners 33">
            <a:extLst>
              <a:ext uri="{FF2B5EF4-FFF2-40B4-BE49-F238E27FC236}">
                <a16:creationId xmlns:a16="http://schemas.microsoft.com/office/drawing/2014/main" id="{13C0823D-4820-68B6-9746-FFD810E4B907}"/>
              </a:ext>
            </a:extLst>
          </p:cNvPr>
          <p:cNvSpPr/>
          <p:nvPr/>
        </p:nvSpPr>
        <p:spPr>
          <a:xfrm>
            <a:off x="1002345" y="7052668"/>
            <a:ext cx="4208515" cy="238667"/>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r>
              <a:rPr lang="en-IE" sz="1000" dirty="0">
                <a:solidFill>
                  <a:srgbClr val="005893"/>
                </a:solidFill>
                <a:effectLst/>
              </a:rPr>
              <a:t>A targeted </a:t>
            </a:r>
            <a:r>
              <a:rPr lang="en-IE" sz="1000" b="1" dirty="0">
                <a:solidFill>
                  <a:srgbClr val="005893"/>
                </a:solidFill>
                <a:effectLst/>
              </a:rPr>
              <a:t>online survey </a:t>
            </a:r>
            <a:r>
              <a:rPr lang="en-IE" sz="1000" dirty="0">
                <a:solidFill>
                  <a:srgbClr val="005893"/>
                </a:solidFill>
                <a:effectLst/>
              </a:rPr>
              <a:t>to develop a lon</a:t>
            </a:r>
            <a:r>
              <a:rPr lang="en-IE" sz="1000" dirty="0">
                <a:solidFill>
                  <a:srgbClr val="005893"/>
                </a:solidFill>
              </a:rPr>
              <a:t>g list of required green skills</a:t>
            </a:r>
            <a:r>
              <a:rPr lang="en-IE" sz="1000" dirty="0">
                <a:solidFill>
                  <a:srgbClr val="005893"/>
                </a:solidFill>
                <a:effectLst/>
              </a:rPr>
              <a:t>.</a:t>
            </a:r>
            <a:endParaRPr lang="en-IE" sz="1000" dirty="0">
              <a:solidFill>
                <a:srgbClr val="005893"/>
              </a:solidFill>
            </a:endParaRPr>
          </a:p>
        </p:txBody>
      </p:sp>
      <p:sp useBgFill="1">
        <p:nvSpPr>
          <p:cNvPr id="36" name="Rectangle: Rounded Corners 35">
            <a:extLst>
              <a:ext uri="{FF2B5EF4-FFF2-40B4-BE49-F238E27FC236}">
                <a16:creationId xmlns:a16="http://schemas.microsoft.com/office/drawing/2014/main" id="{6BE960BD-15DE-88B6-CFB6-3262E99B07CB}"/>
              </a:ext>
            </a:extLst>
          </p:cNvPr>
          <p:cNvSpPr/>
          <p:nvPr/>
        </p:nvSpPr>
        <p:spPr>
          <a:xfrm>
            <a:off x="1001291" y="7439863"/>
            <a:ext cx="4208515" cy="313285"/>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spcBef>
                <a:spcPts val="1200"/>
              </a:spcBef>
              <a:spcAft>
                <a:spcPts val="1200"/>
              </a:spcAft>
            </a:pP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A </a:t>
            </a:r>
            <a:r>
              <a:rPr lang="en-IE" sz="1000" b="1">
                <a:solidFill>
                  <a:srgbClr val="005893"/>
                </a:solidFill>
                <a:latin typeface="Arial" panose="020B0604020202020204" pitchFamily="34" charset="0"/>
                <a:ea typeface="Times New Roman" panose="02020603050405020304" pitchFamily="18" charset="0"/>
                <a:cs typeface="Times New Roman" panose="02020603050405020304" pitchFamily="18" charset="0"/>
              </a:rPr>
              <a:t>series of online workshops </a:t>
            </a: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to validate and finalise the green skills list.</a:t>
            </a:r>
            <a:endPar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043EADBF-9D53-3872-D69C-F472917AE2F2}"/>
              </a:ext>
            </a:extLst>
          </p:cNvPr>
          <p:cNvSpPr/>
          <p:nvPr/>
        </p:nvSpPr>
        <p:spPr>
          <a:xfrm>
            <a:off x="330363" y="2595457"/>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Feb</a:t>
            </a:r>
            <a:endParaRPr lang="en-IE" sz="900">
              <a:solidFill>
                <a:srgbClr val="005893"/>
              </a:solidFill>
            </a:endParaRPr>
          </a:p>
        </p:txBody>
      </p:sp>
      <p:sp>
        <p:nvSpPr>
          <p:cNvPr id="51" name="Rectangle: Rounded Corners 50">
            <a:extLst>
              <a:ext uri="{FF2B5EF4-FFF2-40B4-BE49-F238E27FC236}">
                <a16:creationId xmlns:a16="http://schemas.microsoft.com/office/drawing/2014/main" id="{5FDAE842-5F37-DEB5-B137-694ADAB291AD}"/>
              </a:ext>
            </a:extLst>
          </p:cNvPr>
          <p:cNvSpPr/>
          <p:nvPr/>
        </p:nvSpPr>
        <p:spPr>
          <a:xfrm>
            <a:off x="330363" y="3163945"/>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Mar</a:t>
            </a:r>
            <a:endParaRPr lang="en-IE" sz="900">
              <a:solidFill>
                <a:srgbClr val="005893"/>
              </a:solidFill>
            </a:endParaRPr>
          </a:p>
        </p:txBody>
      </p:sp>
      <p:sp>
        <p:nvSpPr>
          <p:cNvPr id="52" name="Rectangle: Rounded Corners 51">
            <a:extLst>
              <a:ext uri="{FF2B5EF4-FFF2-40B4-BE49-F238E27FC236}">
                <a16:creationId xmlns:a16="http://schemas.microsoft.com/office/drawing/2014/main" id="{09BF347D-EDAA-277E-30E1-892841CFECF2}"/>
              </a:ext>
            </a:extLst>
          </p:cNvPr>
          <p:cNvSpPr/>
          <p:nvPr/>
        </p:nvSpPr>
        <p:spPr>
          <a:xfrm>
            <a:off x="330363" y="5212739"/>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rPr>
              <a:t>Mar</a:t>
            </a:r>
          </a:p>
        </p:txBody>
      </p:sp>
      <p:sp>
        <p:nvSpPr>
          <p:cNvPr id="54" name="Rectangle: Rounded Corners 53">
            <a:extLst>
              <a:ext uri="{FF2B5EF4-FFF2-40B4-BE49-F238E27FC236}">
                <a16:creationId xmlns:a16="http://schemas.microsoft.com/office/drawing/2014/main" id="{6B441FD4-D3E4-7210-0B60-64B8BCCE4984}"/>
              </a:ext>
            </a:extLst>
          </p:cNvPr>
          <p:cNvSpPr/>
          <p:nvPr/>
        </p:nvSpPr>
        <p:spPr>
          <a:xfrm>
            <a:off x="340573" y="7044177"/>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Apr</a:t>
            </a:r>
            <a:endParaRPr lang="en-IE" sz="900">
              <a:solidFill>
                <a:srgbClr val="005893"/>
              </a:solidFill>
            </a:endParaRPr>
          </a:p>
        </p:txBody>
      </p:sp>
      <p:sp>
        <p:nvSpPr>
          <p:cNvPr id="55" name="Rectangle: Rounded Corners 54">
            <a:extLst>
              <a:ext uri="{FF2B5EF4-FFF2-40B4-BE49-F238E27FC236}">
                <a16:creationId xmlns:a16="http://schemas.microsoft.com/office/drawing/2014/main" id="{461CC9DA-9E68-20BE-068D-67783D22D004}"/>
              </a:ext>
            </a:extLst>
          </p:cNvPr>
          <p:cNvSpPr/>
          <p:nvPr/>
        </p:nvSpPr>
        <p:spPr>
          <a:xfrm>
            <a:off x="339520" y="7477993"/>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May</a:t>
            </a:r>
            <a:endParaRPr lang="en-IE" sz="900">
              <a:solidFill>
                <a:srgbClr val="005893"/>
              </a:solidFill>
            </a:endParaRPr>
          </a:p>
        </p:txBody>
      </p:sp>
      <p:sp>
        <p:nvSpPr>
          <p:cNvPr id="65" name="Rectangle: Rounded Corners 64">
            <a:extLst>
              <a:ext uri="{FF2B5EF4-FFF2-40B4-BE49-F238E27FC236}">
                <a16:creationId xmlns:a16="http://schemas.microsoft.com/office/drawing/2014/main" id="{A2F4862A-05A7-AD74-6912-00ECD95D350A}"/>
              </a:ext>
            </a:extLst>
          </p:cNvPr>
          <p:cNvSpPr/>
          <p:nvPr/>
        </p:nvSpPr>
        <p:spPr>
          <a:xfrm>
            <a:off x="5232540" y="2548616"/>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rPr>
              <a:t>Research team</a:t>
            </a:r>
            <a:endParaRPr lang="en-IE" sz="800">
              <a:solidFill>
                <a:srgbClr val="005893"/>
              </a:solidFill>
              <a:effectLst/>
            </a:endParaRPr>
          </a:p>
        </p:txBody>
      </p:sp>
      <p:sp>
        <p:nvSpPr>
          <p:cNvPr id="66" name="Rectangle: Rounded Corners 65">
            <a:extLst>
              <a:ext uri="{FF2B5EF4-FFF2-40B4-BE49-F238E27FC236}">
                <a16:creationId xmlns:a16="http://schemas.microsoft.com/office/drawing/2014/main" id="{7725547C-2E2F-5375-7B49-3EF38A3E9D02}"/>
              </a:ext>
            </a:extLst>
          </p:cNvPr>
          <p:cNvSpPr/>
          <p:nvPr/>
        </p:nvSpPr>
        <p:spPr>
          <a:xfrm>
            <a:off x="5232540" y="3161731"/>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rPr>
              <a:t>Research team</a:t>
            </a:r>
            <a:endParaRPr lang="en-IE" sz="800">
              <a:solidFill>
                <a:srgbClr val="005893"/>
              </a:solidFill>
              <a:effectLst/>
            </a:endParaRPr>
          </a:p>
        </p:txBody>
      </p:sp>
      <p:sp>
        <p:nvSpPr>
          <p:cNvPr id="67" name="Rectangle: Rounded Corners 66">
            <a:extLst>
              <a:ext uri="{FF2B5EF4-FFF2-40B4-BE49-F238E27FC236}">
                <a16:creationId xmlns:a16="http://schemas.microsoft.com/office/drawing/2014/main" id="{9C030958-AAF1-B883-AF04-D2E28F4A9A62}"/>
              </a:ext>
            </a:extLst>
          </p:cNvPr>
          <p:cNvSpPr/>
          <p:nvPr/>
        </p:nvSpPr>
        <p:spPr>
          <a:xfrm>
            <a:off x="5232540" y="5149424"/>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rPr>
              <a:t>Research team</a:t>
            </a:r>
          </a:p>
          <a:p>
            <a:pPr marL="171450" indent="-171450">
              <a:buFont typeface="Arial" panose="020B0604020202020204" pitchFamily="34" charset="0"/>
              <a:buChar char="•"/>
            </a:pPr>
            <a:r>
              <a:rPr lang="en-IE" sz="800">
                <a:solidFill>
                  <a:srgbClr val="005893"/>
                </a:solidFill>
                <a:effectLst/>
              </a:rPr>
              <a:t>All stakeholders</a:t>
            </a:r>
          </a:p>
        </p:txBody>
      </p:sp>
      <p:sp>
        <p:nvSpPr>
          <p:cNvPr id="69" name="Rectangle: Rounded Corners 68">
            <a:extLst>
              <a:ext uri="{FF2B5EF4-FFF2-40B4-BE49-F238E27FC236}">
                <a16:creationId xmlns:a16="http://schemas.microsoft.com/office/drawing/2014/main" id="{6174F74D-1E8D-3629-A861-959BDD2F2182}"/>
              </a:ext>
            </a:extLst>
          </p:cNvPr>
          <p:cNvSpPr/>
          <p:nvPr/>
        </p:nvSpPr>
        <p:spPr>
          <a:xfrm>
            <a:off x="5242750" y="7058746"/>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effectLst/>
              </a:rPr>
              <a:t>Sectoral &amp; Government</a:t>
            </a:r>
          </a:p>
          <a:p>
            <a:pPr marL="171450" indent="-171450">
              <a:buFont typeface="Arial" panose="020B0604020202020204" pitchFamily="34" charset="0"/>
              <a:buChar char="•"/>
            </a:pPr>
            <a:r>
              <a:rPr lang="en-IE" sz="800">
                <a:solidFill>
                  <a:srgbClr val="005893"/>
                </a:solidFill>
              </a:rPr>
              <a:t>FET (ETBs) </a:t>
            </a:r>
          </a:p>
        </p:txBody>
      </p:sp>
      <p:sp>
        <p:nvSpPr>
          <p:cNvPr id="70" name="Rectangle: Rounded Corners 69">
            <a:extLst>
              <a:ext uri="{FF2B5EF4-FFF2-40B4-BE49-F238E27FC236}">
                <a16:creationId xmlns:a16="http://schemas.microsoft.com/office/drawing/2014/main" id="{056BA0D9-DC00-47B8-0A54-3F332DBB5283}"/>
              </a:ext>
            </a:extLst>
          </p:cNvPr>
          <p:cNvSpPr/>
          <p:nvPr/>
        </p:nvSpPr>
        <p:spPr>
          <a:xfrm>
            <a:off x="5242750" y="7498555"/>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effectLst/>
              </a:rPr>
              <a:t>Sectoral &amp; Government</a:t>
            </a:r>
          </a:p>
          <a:p>
            <a:pPr marL="171450" indent="-171450">
              <a:buFont typeface="Arial" panose="020B0604020202020204" pitchFamily="34" charset="0"/>
              <a:buChar char="•"/>
            </a:pPr>
            <a:r>
              <a:rPr lang="en-IE" sz="800">
                <a:solidFill>
                  <a:srgbClr val="005893"/>
                </a:solidFill>
              </a:rPr>
              <a:t>FET (ETBs)</a:t>
            </a:r>
            <a:endParaRPr lang="en-IE" sz="800">
              <a:solidFill>
                <a:srgbClr val="005893"/>
              </a:solidFill>
              <a:effectLst/>
            </a:endParaRPr>
          </a:p>
        </p:txBody>
      </p:sp>
      <p:sp>
        <p:nvSpPr>
          <p:cNvPr id="8" name="Oval 7">
            <a:extLst>
              <a:ext uri="{FF2B5EF4-FFF2-40B4-BE49-F238E27FC236}">
                <a16:creationId xmlns:a16="http://schemas.microsoft.com/office/drawing/2014/main" id="{2F0D62BA-ACBF-B5FC-2A03-9C0FE9A54FA0}"/>
              </a:ext>
            </a:extLst>
          </p:cNvPr>
          <p:cNvSpPr/>
          <p:nvPr/>
        </p:nvSpPr>
        <p:spPr>
          <a:xfrm>
            <a:off x="737185" y="3717484"/>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useBgFill="1">
        <p:nvSpPr>
          <p:cNvPr id="9" name="Rectangle: Rounded Corners 8">
            <a:extLst>
              <a:ext uri="{FF2B5EF4-FFF2-40B4-BE49-F238E27FC236}">
                <a16:creationId xmlns:a16="http://schemas.microsoft.com/office/drawing/2014/main" id="{B050A2D1-BE75-EB7A-379E-56AFCB393BC3}"/>
              </a:ext>
            </a:extLst>
          </p:cNvPr>
          <p:cNvSpPr/>
          <p:nvPr/>
        </p:nvSpPr>
        <p:spPr>
          <a:xfrm>
            <a:off x="992135" y="3638585"/>
            <a:ext cx="4208515" cy="393207"/>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An </a:t>
            </a:r>
            <a:r>
              <a:rPr lang="en-IE" sz="1000" b="1">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online workshop </a:t>
            </a:r>
            <a:r>
              <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rPr>
              <a:t>to present initial findings from the surveys and agree on the structure of the sectoral and ETBs workshops. </a:t>
            </a:r>
            <a:endParaRPr lang="en-IE" sz="1000">
              <a:solidFill>
                <a:srgbClr val="005893"/>
              </a:solidFill>
            </a:endParaRPr>
          </a:p>
        </p:txBody>
      </p:sp>
      <p:sp>
        <p:nvSpPr>
          <p:cNvPr id="10" name="Rectangle: Rounded Corners 9">
            <a:extLst>
              <a:ext uri="{FF2B5EF4-FFF2-40B4-BE49-F238E27FC236}">
                <a16:creationId xmlns:a16="http://schemas.microsoft.com/office/drawing/2014/main" id="{87CAD6A1-E831-809F-2D39-387019723D5D}"/>
              </a:ext>
            </a:extLst>
          </p:cNvPr>
          <p:cNvSpPr/>
          <p:nvPr/>
        </p:nvSpPr>
        <p:spPr>
          <a:xfrm>
            <a:off x="5232540" y="3701814"/>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rPr>
              <a:t>Research team</a:t>
            </a:r>
          </a:p>
          <a:p>
            <a:pPr marL="171450" indent="-171450">
              <a:buFont typeface="Arial" panose="020B0604020202020204" pitchFamily="34" charset="0"/>
              <a:buChar char="•"/>
            </a:pPr>
            <a:r>
              <a:rPr lang="en-IE" sz="800">
                <a:solidFill>
                  <a:srgbClr val="005893"/>
                </a:solidFill>
                <a:effectLst/>
              </a:rPr>
              <a:t>Steering Committee</a:t>
            </a:r>
          </a:p>
          <a:p>
            <a:pPr marL="171450" indent="-171450">
              <a:buFont typeface="Arial" panose="020B0604020202020204" pitchFamily="34" charset="0"/>
              <a:buChar char="•"/>
            </a:pPr>
            <a:endParaRPr lang="en-IE" sz="800">
              <a:solidFill>
                <a:srgbClr val="005893"/>
              </a:solidFill>
            </a:endParaRPr>
          </a:p>
        </p:txBody>
      </p:sp>
      <p:sp>
        <p:nvSpPr>
          <p:cNvPr id="11" name="Rectangle: Rounded Corners 10">
            <a:extLst>
              <a:ext uri="{FF2B5EF4-FFF2-40B4-BE49-F238E27FC236}">
                <a16:creationId xmlns:a16="http://schemas.microsoft.com/office/drawing/2014/main" id="{A9598165-97FF-2D9F-252C-A68FADBB974F}"/>
              </a:ext>
            </a:extLst>
          </p:cNvPr>
          <p:cNvSpPr/>
          <p:nvPr/>
        </p:nvSpPr>
        <p:spPr>
          <a:xfrm>
            <a:off x="330363" y="3736495"/>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May</a:t>
            </a:r>
            <a:endParaRPr lang="en-IE" sz="900">
              <a:solidFill>
                <a:srgbClr val="005893"/>
              </a:solidFill>
            </a:endParaRPr>
          </a:p>
        </p:txBody>
      </p:sp>
      <p:sp>
        <p:nvSpPr>
          <p:cNvPr id="12" name="Arrow: Pentagon 11">
            <a:extLst>
              <a:ext uri="{FF2B5EF4-FFF2-40B4-BE49-F238E27FC236}">
                <a16:creationId xmlns:a16="http://schemas.microsoft.com/office/drawing/2014/main" id="{D05E2FF6-194E-E87A-6B97-D40EBBA2C55E}"/>
              </a:ext>
            </a:extLst>
          </p:cNvPr>
          <p:cNvSpPr/>
          <p:nvPr/>
        </p:nvSpPr>
        <p:spPr>
          <a:xfrm>
            <a:off x="870889" y="8312858"/>
            <a:ext cx="4528305" cy="178163"/>
          </a:xfrm>
          <a:prstGeom prst="homePlat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1200" b="1"/>
              <a:t>Stage 4: Final Report Engagement</a:t>
            </a:r>
            <a:endParaRPr lang="en-IE" sz="1200" b="1">
              <a:solidFill>
                <a:prstClr val="white"/>
              </a:solidFill>
              <a:latin typeface="Arial"/>
            </a:endParaRPr>
          </a:p>
        </p:txBody>
      </p:sp>
      <p:pic>
        <p:nvPicPr>
          <p:cNvPr id="3" name="Picture 2">
            <a:extLst>
              <a:ext uri="{FF2B5EF4-FFF2-40B4-BE49-F238E27FC236}">
                <a16:creationId xmlns:a16="http://schemas.microsoft.com/office/drawing/2014/main" id="{74B85003-4B5F-1250-0E88-C1B7E5B81F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sp>
        <p:nvSpPr>
          <p:cNvPr id="4" name="Oval 3">
            <a:extLst>
              <a:ext uri="{FF2B5EF4-FFF2-40B4-BE49-F238E27FC236}">
                <a16:creationId xmlns:a16="http://schemas.microsoft.com/office/drawing/2014/main" id="{D3E2A3AB-A29E-012E-C0BB-CE24CCC062FF}"/>
              </a:ext>
            </a:extLst>
          </p:cNvPr>
          <p:cNvSpPr/>
          <p:nvPr/>
        </p:nvSpPr>
        <p:spPr>
          <a:xfrm>
            <a:off x="746342" y="8671372"/>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useBgFill="1">
        <p:nvSpPr>
          <p:cNvPr id="13" name="Rectangle: Rounded Corners 12">
            <a:extLst>
              <a:ext uri="{FF2B5EF4-FFF2-40B4-BE49-F238E27FC236}">
                <a16:creationId xmlns:a16="http://schemas.microsoft.com/office/drawing/2014/main" id="{CCB32A6A-B2C5-2F8A-AF4C-B5298807D7BD}"/>
              </a:ext>
            </a:extLst>
          </p:cNvPr>
          <p:cNvSpPr/>
          <p:nvPr/>
        </p:nvSpPr>
        <p:spPr>
          <a:xfrm>
            <a:off x="1001292" y="8671640"/>
            <a:ext cx="4208515" cy="325256"/>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spcBef>
                <a:spcPts val="1200"/>
              </a:spcBef>
              <a:spcAft>
                <a:spcPts val="1200"/>
              </a:spcAft>
            </a:pPr>
            <a:r>
              <a:rPr lang="en-IE" sz="1000" b="1">
                <a:solidFill>
                  <a:srgbClr val="005893"/>
                </a:solidFill>
                <a:latin typeface="Arial" panose="020B0604020202020204" pitchFamily="34" charset="0"/>
                <a:ea typeface="Times New Roman" panose="02020603050405020304" pitchFamily="18" charset="0"/>
                <a:cs typeface="Times New Roman" panose="02020603050405020304" pitchFamily="18" charset="0"/>
              </a:rPr>
              <a:t>Development of consultation report </a:t>
            </a: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with stakeholder input on draft version. </a:t>
            </a:r>
            <a:endPar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6A30B3FC-AC18-D80E-CDE9-F70EA4CA7A35}"/>
              </a:ext>
            </a:extLst>
          </p:cNvPr>
          <p:cNvSpPr/>
          <p:nvPr/>
        </p:nvSpPr>
        <p:spPr>
          <a:xfrm>
            <a:off x="339520" y="8701468"/>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Jun </a:t>
            </a:r>
            <a:endParaRPr lang="en-IE" sz="900">
              <a:solidFill>
                <a:srgbClr val="005893"/>
              </a:solidFill>
            </a:endParaRPr>
          </a:p>
        </p:txBody>
      </p:sp>
      <p:sp>
        <p:nvSpPr>
          <p:cNvPr id="15" name="Rectangle: Rounded Corners 14">
            <a:extLst>
              <a:ext uri="{FF2B5EF4-FFF2-40B4-BE49-F238E27FC236}">
                <a16:creationId xmlns:a16="http://schemas.microsoft.com/office/drawing/2014/main" id="{7DE22FDF-4D66-F2A0-667E-F7B5E0D5B4A1}"/>
              </a:ext>
            </a:extLst>
          </p:cNvPr>
          <p:cNvSpPr/>
          <p:nvPr/>
        </p:nvSpPr>
        <p:spPr>
          <a:xfrm>
            <a:off x="5224731" y="8683611"/>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effectLst/>
              </a:rPr>
              <a:t>Steering Committee</a:t>
            </a:r>
          </a:p>
        </p:txBody>
      </p:sp>
      <p:sp>
        <p:nvSpPr>
          <p:cNvPr id="17" name="Oval 16">
            <a:extLst>
              <a:ext uri="{FF2B5EF4-FFF2-40B4-BE49-F238E27FC236}">
                <a16:creationId xmlns:a16="http://schemas.microsoft.com/office/drawing/2014/main" id="{20E66476-5612-5C7F-FE2D-3737A999EAC8}"/>
              </a:ext>
            </a:extLst>
          </p:cNvPr>
          <p:cNvSpPr/>
          <p:nvPr/>
        </p:nvSpPr>
        <p:spPr>
          <a:xfrm>
            <a:off x="746342" y="7914343"/>
            <a:ext cx="216000" cy="216000"/>
          </a:xfrm>
          <a:prstGeom prst="ellipse">
            <a:avLst/>
          </a:prstGeom>
          <a:solidFill>
            <a:srgbClr val="3A9C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useBgFill="1">
        <p:nvSpPr>
          <p:cNvPr id="35" name="Rectangle: Rounded Corners 34">
            <a:extLst>
              <a:ext uri="{FF2B5EF4-FFF2-40B4-BE49-F238E27FC236}">
                <a16:creationId xmlns:a16="http://schemas.microsoft.com/office/drawing/2014/main" id="{0F474B0D-6B80-0125-02A2-78758646A5CF}"/>
              </a:ext>
            </a:extLst>
          </p:cNvPr>
          <p:cNvSpPr/>
          <p:nvPr/>
        </p:nvSpPr>
        <p:spPr>
          <a:xfrm>
            <a:off x="1001292" y="7914611"/>
            <a:ext cx="4208515" cy="238667"/>
          </a:xfrm>
          <a:prstGeom prst="roundRect">
            <a:avLst>
              <a:gd name="adj" fmla="val 26745"/>
            </a:avLst>
          </a:prstGeom>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spcBef>
                <a:spcPts val="1200"/>
              </a:spcBef>
              <a:spcAft>
                <a:spcPts val="1200"/>
              </a:spcAft>
            </a:pP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An </a:t>
            </a:r>
            <a:r>
              <a:rPr lang="en-IE" sz="1000" b="1">
                <a:solidFill>
                  <a:srgbClr val="005893"/>
                </a:solidFill>
                <a:latin typeface="Arial" panose="020B0604020202020204" pitchFamily="34" charset="0"/>
                <a:ea typeface="Times New Roman" panose="02020603050405020304" pitchFamily="18" charset="0"/>
                <a:cs typeface="Times New Roman" panose="02020603050405020304" pitchFamily="18" charset="0"/>
              </a:rPr>
              <a:t>online workshop with ETBs </a:t>
            </a:r>
            <a:r>
              <a:rPr lang="en-IE" sz="1000">
                <a:solidFill>
                  <a:srgbClr val="005893"/>
                </a:solidFill>
                <a:latin typeface="Arial" panose="020B0604020202020204" pitchFamily="34" charset="0"/>
                <a:ea typeface="Times New Roman" panose="02020603050405020304" pitchFamily="18" charset="0"/>
                <a:cs typeface="Times New Roman" panose="02020603050405020304" pitchFamily="18" charset="0"/>
              </a:rPr>
              <a:t>to review the survey findings.</a:t>
            </a:r>
            <a:endParaRPr lang="en-IE" sz="1000">
              <a:solidFill>
                <a:srgbClr val="00589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D00B7FF3-6746-0CA5-5377-5408F72DFF99}"/>
              </a:ext>
            </a:extLst>
          </p:cNvPr>
          <p:cNvSpPr/>
          <p:nvPr/>
        </p:nvSpPr>
        <p:spPr>
          <a:xfrm>
            <a:off x="339520" y="7913780"/>
            <a:ext cx="504000" cy="209479"/>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900">
                <a:solidFill>
                  <a:srgbClr val="005893"/>
                </a:solidFill>
                <a:effectLst/>
              </a:rPr>
              <a:t>May</a:t>
            </a:r>
            <a:endParaRPr lang="en-IE" sz="900">
              <a:solidFill>
                <a:srgbClr val="005893"/>
              </a:solidFill>
            </a:endParaRPr>
          </a:p>
        </p:txBody>
      </p:sp>
      <p:sp>
        <p:nvSpPr>
          <p:cNvPr id="39" name="Rectangle: Rounded Corners 38">
            <a:extLst>
              <a:ext uri="{FF2B5EF4-FFF2-40B4-BE49-F238E27FC236}">
                <a16:creationId xmlns:a16="http://schemas.microsoft.com/office/drawing/2014/main" id="{37148F9C-44F4-EF93-030D-F70B3C3C2F7A}"/>
              </a:ext>
            </a:extLst>
          </p:cNvPr>
          <p:cNvSpPr/>
          <p:nvPr/>
        </p:nvSpPr>
        <p:spPr>
          <a:xfrm>
            <a:off x="5224731" y="7888438"/>
            <a:ext cx="1209832" cy="313285"/>
          </a:xfrm>
          <a:prstGeom prst="roundRect">
            <a:avLst>
              <a:gd name="adj" fmla="val 26745"/>
            </a:avLst>
          </a:prstGeom>
          <a:no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1450" indent="-171450">
              <a:buFont typeface="Arial" panose="020B0604020202020204" pitchFamily="34" charset="0"/>
              <a:buChar char="•"/>
            </a:pPr>
            <a:r>
              <a:rPr lang="en-IE" sz="800">
                <a:solidFill>
                  <a:srgbClr val="005893"/>
                </a:solidFill>
              </a:rPr>
              <a:t>FET (ETBs)</a:t>
            </a:r>
            <a:endParaRPr lang="en-IE" sz="800">
              <a:solidFill>
                <a:srgbClr val="005893"/>
              </a:solidFill>
              <a:effectLst/>
            </a:endParaRPr>
          </a:p>
        </p:txBody>
      </p:sp>
      <p:pic>
        <p:nvPicPr>
          <p:cNvPr id="26" name="Picture 25">
            <a:extLst>
              <a:ext uri="{FF2B5EF4-FFF2-40B4-BE49-F238E27FC236}">
                <a16:creationId xmlns:a16="http://schemas.microsoft.com/office/drawing/2014/main" id="{F1C0480F-5BB5-097C-E6F5-EEFE6CEF15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19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2B584-53FE-B44F-B75E-59CEAB30B3FB}"/>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9984" cy="9906000"/>
          </a:xfrm>
          <a:prstGeom prst="rect">
            <a:avLst/>
          </a:prstGeom>
        </p:spPr>
      </p:pic>
      <p:sp>
        <p:nvSpPr>
          <p:cNvPr id="2" name="Rectangle 1">
            <a:extLst>
              <a:ext uri="{FF2B5EF4-FFF2-40B4-BE49-F238E27FC236}">
                <a16:creationId xmlns:a16="http://schemas.microsoft.com/office/drawing/2014/main" id="{0F38F696-0676-9CCE-EEF8-6E0C4724DB73}"/>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a:solidFill>
                  <a:schemeClr val="bg1"/>
                </a:solidFill>
                <a:latin typeface="KPMG Bold" panose="020B0803030202040204" pitchFamily="34" charset="0"/>
              </a:rPr>
              <a:t>Final Reports</a:t>
            </a:r>
          </a:p>
          <a:p>
            <a:pPr algn="just">
              <a:lnSpc>
                <a:spcPct val="107000"/>
              </a:lnSpc>
              <a:spcAft>
                <a:spcPts val="800"/>
              </a:spcAft>
            </a:pPr>
            <a:endParaRPr lang="en-IE" sz="1200">
              <a:solidFill>
                <a:schemeClr val="bg1"/>
              </a:solidFill>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DD635265-1600-8ED9-D95A-F0BFD71DF525}"/>
              </a:ext>
            </a:extLst>
          </p:cNvPr>
          <p:cNvSpPr/>
          <p:nvPr/>
        </p:nvSpPr>
        <p:spPr>
          <a:xfrm>
            <a:off x="360363" y="1323975"/>
            <a:ext cx="6133306" cy="796888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200"/>
              </a:spcBef>
              <a:spcAft>
                <a:spcPts val="1200"/>
              </a:spcAft>
            </a:pPr>
            <a:endPar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IE" sz="1100" b="1">
                <a:solidFill>
                  <a:srgbClr val="3A9C90"/>
                </a:solidFill>
                <a:effectLst/>
                <a:latin typeface="Arial" panose="020B0604020202020204" pitchFamily="34" charset="0"/>
                <a:ea typeface="Times New Roman" panose="02020603050405020304" pitchFamily="18" charset="0"/>
                <a:cs typeface="Times New Roman" panose="02020603050405020304" pitchFamily="18" charset="0"/>
              </a:rPr>
              <a:t>Consultation Report </a:t>
            </a: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that will be produced as the stakeholder engagement process concludes will be a concise document that will summarises the findings gathered from the various stakeholder engagement activities of the project. The report will include significant elements of stakeholder input. A draft of the report will be shared with key stakeholders, followed by an online (or in person if desired) workshop to discuss the</a:t>
            </a:r>
            <a:b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b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feedback and agree on any required changes. </a:t>
            </a:r>
            <a:endParaRPr lang="en-IE" sz="110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9D866CA-223E-412A-2D76-A1430E04C6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cxnSp>
        <p:nvCxnSpPr>
          <p:cNvPr id="12" name="Straight Connector 11">
            <a:extLst>
              <a:ext uri="{FF2B5EF4-FFF2-40B4-BE49-F238E27FC236}">
                <a16:creationId xmlns:a16="http://schemas.microsoft.com/office/drawing/2014/main" id="{9DDE931D-8B41-9CFD-EFE5-3527282B9499}"/>
              </a:ext>
            </a:extLst>
          </p:cNvPr>
          <p:cNvCxnSpPr>
            <a:cxnSpLocks/>
          </p:cNvCxnSpPr>
          <p:nvPr/>
        </p:nvCxnSpPr>
        <p:spPr>
          <a:xfrm>
            <a:off x="1117921" y="3542361"/>
            <a:ext cx="0" cy="1604803"/>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DE10BF-6231-CDAA-7FA8-2A0DB8D38E08}"/>
              </a:ext>
            </a:extLst>
          </p:cNvPr>
          <p:cNvSpPr txBox="1"/>
          <p:nvPr/>
        </p:nvSpPr>
        <p:spPr>
          <a:xfrm>
            <a:off x="1233168" y="3544270"/>
            <a:ext cx="1606477" cy="102278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GB" sz="1500" b="1">
                <a:solidFill>
                  <a:srgbClr val="3A9C90"/>
                </a:solidFill>
              </a:rPr>
              <a:t>June</a:t>
            </a:r>
            <a:endParaRPr kumimoji="0" lang="en-GB" sz="1500" b="1" i="0" u="none" strike="noStrike" kern="1200" cap="none" spc="0" normalizeH="0" baseline="0" noProof="0">
              <a:ln>
                <a:noFill/>
              </a:ln>
              <a:solidFill>
                <a:srgbClr val="3A9C90"/>
              </a:solidFill>
              <a:effectLst/>
              <a:uLnTx/>
              <a:uFillTx/>
              <a:ea typeface="+mn-ea"/>
              <a:cs typeface="+mn-cs"/>
            </a:endParaRPr>
          </a:p>
          <a:p>
            <a:pPr>
              <a:lnSpc>
                <a:spcPct val="110000"/>
              </a:lnSpc>
              <a:spcAft>
                <a:spcPts val="600"/>
              </a:spcAft>
              <a:defRPr/>
            </a:pPr>
            <a:r>
              <a:rPr lang="en-IE" sz="1100">
                <a:solidFill>
                  <a:srgbClr val="1F497D"/>
                </a:solidFill>
                <a:effectLst/>
                <a:ea typeface="Times New Roman" panose="02020603050405020304" pitchFamily="18" charset="0"/>
                <a:cs typeface="Times New Roman" panose="02020603050405020304" pitchFamily="18" charset="0"/>
              </a:rPr>
              <a:t>Draft version of the consultation report will be shared with stakeholders for review</a:t>
            </a:r>
            <a:r>
              <a:rPr lang="en-GB" sz="1100">
                <a:solidFill>
                  <a:srgbClr val="1F497D"/>
                </a:solidFill>
              </a:rPr>
              <a:t>.</a:t>
            </a:r>
            <a:endParaRPr kumimoji="0" lang="en-GB" sz="1100" b="0" i="0" u="none" strike="noStrike" kern="1200" cap="none" spc="0" normalizeH="0" baseline="0" noProof="0">
              <a:ln>
                <a:noFill/>
              </a:ln>
              <a:solidFill>
                <a:srgbClr val="1F497D"/>
              </a:solidFill>
              <a:effectLst/>
              <a:uLnTx/>
              <a:uFillTx/>
              <a:ea typeface="+mn-ea"/>
              <a:cs typeface="+mn-cs"/>
            </a:endParaRPr>
          </a:p>
        </p:txBody>
      </p:sp>
      <p:cxnSp>
        <p:nvCxnSpPr>
          <p:cNvPr id="16" name="Straight Connector 15">
            <a:extLst>
              <a:ext uri="{FF2B5EF4-FFF2-40B4-BE49-F238E27FC236}">
                <a16:creationId xmlns:a16="http://schemas.microsoft.com/office/drawing/2014/main" id="{E9CD6BA3-FA93-0FD7-8119-03FB0D7F2A7F}"/>
              </a:ext>
            </a:extLst>
          </p:cNvPr>
          <p:cNvCxnSpPr>
            <a:cxnSpLocks/>
          </p:cNvCxnSpPr>
          <p:nvPr/>
        </p:nvCxnSpPr>
        <p:spPr>
          <a:xfrm flipH="1">
            <a:off x="2903721" y="5488415"/>
            <a:ext cx="7222" cy="765665"/>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150984-2B97-7F78-5FBA-13D0751712F7}"/>
              </a:ext>
            </a:extLst>
          </p:cNvPr>
          <p:cNvSpPr txBox="1"/>
          <p:nvPr/>
        </p:nvSpPr>
        <p:spPr>
          <a:xfrm>
            <a:off x="2993721" y="5467005"/>
            <a:ext cx="1606477" cy="102278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500" b="1" i="0" u="none" strike="noStrike" kern="1200" cap="none" spc="0" normalizeH="0" baseline="0" noProof="0">
                <a:ln>
                  <a:noFill/>
                </a:ln>
                <a:solidFill>
                  <a:srgbClr val="3A9C90"/>
                </a:solidFill>
                <a:effectLst/>
                <a:uLnTx/>
                <a:uFillTx/>
                <a:ea typeface="+mn-ea"/>
                <a:cs typeface="+mn-cs"/>
              </a:rPr>
              <a:t>July</a:t>
            </a:r>
          </a:p>
          <a:p>
            <a:pPr>
              <a:lnSpc>
                <a:spcPct val="110000"/>
              </a:lnSpc>
              <a:spcAft>
                <a:spcPts val="600"/>
              </a:spcAft>
              <a:defRPr/>
            </a:pPr>
            <a:r>
              <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Stakeholder feedback received through online/in-person workshop.</a:t>
            </a:r>
            <a:endParaRPr kumimoji="0" lang="en-GB" sz="1100" b="0" i="0" u="none" strike="noStrike" kern="1200" cap="none" spc="0" normalizeH="0" baseline="0" noProof="0">
              <a:ln>
                <a:noFill/>
              </a:ln>
              <a:solidFill>
                <a:srgbClr val="1F497D"/>
              </a:solidFill>
              <a:effectLst/>
              <a:uLnTx/>
              <a:uFillTx/>
              <a:ea typeface="+mn-ea"/>
              <a:cs typeface="+mn-cs"/>
            </a:endParaRPr>
          </a:p>
        </p:txBody>
      </p:sp>
      <p:cxnSp>
        <p:nvCxnSpPr>
          <p:cNvPr id="19" name="Straight Connector 18">
            <a:extLst>
              <a:ext uri="{FF2B5EF4-FFF2-40B4-BE49-F238E27FC236}">
                <a16:creationId xmlns:a16="http://schemas.microsoft.com/office/drawing/2014/main" id="{D3AECBAC-A69F-42E6-4230-11A763993534}"/>
              </a:ext>
            </a:extLst>
          </p:cNvPr>
          <p:cNvCxnSpPr>
            <a:cxnSpLocks/>
          </p:cNvCxnSpPr>
          <p:nvPr/>
        </p:nvCxnSpPr>
        <p:spPr>
          <a:xfrm>
            <a:off x="4657660" y="3613612"/>
            <a:ext cx="0" cy="1604803"/>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42C2EE-06DD-0CD5-2C73-14345AE23EC9}"/>
              </a:ext>
            </a:extLst>
          </p:cNvPr>
          <p:cNvSpPr txBox="1"/>
          <p:nvPr/>
        </p:nvSpPr>
        <p:spPr>
          <a:xfrm>
            <a:off x="4752006" y="3613612"/>
            <a:ext cx="1606477" cy="120898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500" b="1" i="0" u="none" strike="noStrike" kern="1200" cap="none" spc="0" normalizeH="0" baseline="0" noProof="0">
                <a:ln>
                  <a:noFill/>
                </a:ln>
                <a:solidFill>
                  <a:srgbClr val="3A9C90"/>
                </a:solidFill>
                <a:effectLst/>
                <a:uLnTx/>
                <a:uFillTx/>
                <a:ea typeface="+mn-ea"/>
                <a:cs typeface="+mn-cs"/>
              </a:rPr>
              <a:t>July to August</a:t>
            </a:r>
          </a:p>
          <a:p>
            <a:pPr>
              <a:lnSpc>
                <a:spcPct val="110000"/>
              </a:lnSpc>
              <a:spcAft>
                <a:spcPts val="600"/>
              </a:spcAft>
              <a:defRPr/>
            </a:pPr>
            <a:r>
              <a:rPr lang="en-IE" sz="1100">
                <a:solidFill>
                  <a:srgbClr val="1F497D"/>
                </a:solidFill>
                <a:effectLst/>
                <a:ea typeface="Times New Roman" panose="02020603050405020304" pitchFamily="18" charset="0"/>
                <a:cs typeface="Times New Roman" panose="02020603050405020304" pitchFamily="18" charset="0"/>
              </a:rPr>
              <a:t>Revised report findings feeding into the “Detailed Analysis” and “Recommendations” phases of the project. </a:t>
            </a:r>
            <a:r>
              <a:rPr lang="en-GB" sz="1100">
                <a:solidFill>
                  <a:srgbClr val="1F497D"/>
                </a:solidFill>
              </a:rPr>
              <a:t>.</a:t>
            </a:r>
            <a:endParaRPr kumimoji="0" lang="en-GB" sz="1100" b="0" i="0" u="none" strike="noStrike" kern="1200" cap="none" spc="0" normalizeH="0" baseline="0" noProof="0">
              <a:ln>
                <a:noFill/>
              </a:ln>
              <a:solidFill>
                <a:srgbClr val="1F497D"/>
              </a:solidFill>
              <a:effectLst/>
              <a:uLnTx/>
              <a:uFillTx/>
              <a:ea typeface="+mn-ea"/>
              <a:cs typeface="+mn-cs"/>
            </a:endParaRPr>
          </a:p>
        </p:txBody>
      </p:sp>
      <p:cxnSp>
        <p:nvCxnSpPr>
          <p:cNvPr id="22" name="Straight Connector 21">
            <a:extLst>
              <a:ext uri="{FF2B5EF4-FFF2-40B4-BE49-F238E27FC236}">
                <a16:creationId xmlns:a16="http://schemas.microsoft.com/office/drawing/2014/main" id="{8A72097A-727E-C49D-04C5-B0F918AE0178}"/>
              </a:ext>
            </a:extLst>
          </p:cNvPr>
          <p:cNvCxnSpPr>
            <a:cxnSpLocks/>
          </p:cNvCxnSpPr>
          <p:nvPr/>
        </p:nvCxnSpPr>
        <p:spPr>
          <a:xfrm>
            <a:off x="624923" y="5306458"/>
            <a:ext cx="5568199" cy="0"/>
          </a:xfrm>
          <a:prstGeom prst="line">
            <a:avLst/>
          </a:prstGeom>
          <a:ln w="38100" cap="sq">
            <a:solidFill>
              <a:srgbClr val="3A9C90"/>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B31E807-4B2E-6D04-A4DD-EF436DBD1680}"/>
              </a:ext>
            </a:extLst>
          </p:cNvPr>
          <p:cNvSpPr/>
          <p:nvPr/>
        </p:nvSpPr>
        <p:spPr>
          <a:xfrm>
            <a:off x="1027921" y="5216458"/>
            <a:ext cx="180000" cy="180000"/>
          </a:xfrm>
          <a:prstGeom prst="ellipse">
            <a:avLst/>
          </a:prstGeom>
          <a:solidFill>
            <a:schemeClr val="bg1"/>
          </a:solidFill>
          <a:ln w="38100">
            <a:solidFill>
              <a:srgbClr val="3A9C9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8" name="Oval 17">
            <a:extLst>
              <a:ext uri="{FF2B5EF4-FFF2-40B4-BE49-F238E27FC236}">
                <a16:creationId xmlns:a16="http://schemas.microsoft.com/office/drawing/2014/main" id="{237B2F8D-737A-0FC6-3AA2-CF1DE500ED74}"/>
              </a:ext>
            </a:extLst>
          </p:cNvPr>
          <p:cNvSpPr/>
          <p:nvPr/>
        </p:nvSpPr>
        <p:spPr>
          <a:xfrm>
            <a:off x="4567660" y="5218415"/>
            <a:ext cx="180000" cy="180000"/>
          </a:xfrm>
          <a:prstGeom prst="ellipse">
            <a:avLst/>
          </a:prstGeom>
          <a:solidFill>
            <a:schemeClr val="bg1"/>
          </a:solidFill>
          <a:ln w="38100">
            <a:solidFill>
              <a:srgbClr val="3A9C9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5" name="Oval 14">
            <a:extLst>
              <a:ext uri="{FF2B5EF4-FFF2-40B4-BE49-F238E27FC236}">
                <a16:creationId xmlns:a16="http://schemas.microsoft.com/office/drawing/2014/main" id="{9F8418E7-C604-34BE-99EA-EA14DFDC86E6}"/>
              </a:ext>
            </a:extLst>
          </p:cNvPr>
          <p:cNvSpPr/>
          <p:nvPr/>
        </p:nvSpPr>
        <p:spPr>
          <a:xfrm>
            <a:off x="2813721" y="5216458"/>
            <a:ext cx="180000" cy="180000"/>
          </a:xfrm>
          <a:prstGeom prst="ellipse">
            <a:avLst/>
          </a:prstGeom>
          <a:solidFill>
            <a:schemeClr val="bg1"/>
          </a:solidFill>
          <a:ln w="38100">
            <a:solidFill>
              <a:srgbClr val="3A9C9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5" name="Picture 4">
            <a:extLst>
              <a:ext uri="{FF2B5EF4-FFF2-40B4-BE49-F238E27FC236}">
                <a16:creationId xmlns:a16="http://schemas.microsoft.com/office/drawing/2014/main" id="{4D037F92-EDE8-8B99-AFCE-F959C77849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03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9CEFD0-395D-9E0F-A48C-4A05051C1B56}"/>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9984" cy="9906000"/>
          </a:xfrm>
          <a:prstGeom prst="rect">
            <a:avLst/>
          </a:prstGeom>
        </p:spPr>
      </p:pic>
      <p:sp>
        <p:nvSpPr>
          <p:cNvPr id="2" name="Rectangle 1">
            <a:extLst>
              <a:ext uri="{FF2B5EF4-FFF2-40B4-BE49-F238E27FC236}">
                <a16:creationId xmlns:a16="http://schemas.microsoft.com/office/drawing/2014/main" id="{702B0A83-6BFB-E3D8-38AE-437072031563}"/>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a:solidFill>
                  <a:schemeClr val="bg1"/>
                </a:solidFill>
                <a:latin typeface="KPMG Bold" panose="020B0803030202040204" pitchFamily="34" charset="0"/>
              </a:rPr>
              <a:t>Online Surveys</a:t>
            </a:r>
          </a:p>
          <a:p>
            <a:pPr algn="just">
              <a:lnSpc>
                <a:spcPct val="107000"/>
              </a:lnSpc>
              <a:spcAft>
                <a:spcPts val="800"/>
              </a:spcAft>
            </a:pPr>
            <a:endParaRPr lang="en-IE" sz="1200">
              <a:solidFill>
                <a:schemeClr val="bg1"/>
              </a:solidFill>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DDF98BE-2180-1126-EFC0-64AC353EFBD7}"/>
              </a:ext>
            </a:extLst>
          </p:cNvPr>
          <p:cNvSpPr/>
          <p:nvPr/>
        </p:nvSpPr>
        <p:spPr>
          <a:xfrm>
            <a:off x="360363" y="1323975"/>
            <a:ext cx="6133306" cy="796888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200"/>
              </a:spcBef>
              <a:spcAft>
                <a:spcPts val="1200"/>
              </a:spcAft>
            </a:pPr>
            <a:endParaRPr lang="en-IE" sz="110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IE" sz="1100" dirty="0">
                <a:solidFill>
                  <a:srgbClr val="1F497D"/>
                </a:solidFill>
                <a:latin typeface="Arial" panose="020B0604020202020204" pitchFamily="34" charset="0"/>
                <a:ea typeface="Times New Roman" panose="02020603050405020304" pitchFamily="18" charset="0"/>
                <a:cs typeface="Times New Roman" panose="02020603050405020304" pitchFamily="18" charset="0"/>
              </a:rPr>
              <a:t>As part of stakeholder engagement for the </a:t>
            </a:r>
            <a:r>
              <a:rPr lang="en-IE" sz="1100" b="1" i="1" dirty="0">
                <a:solidFill>
                  <a:srgbClr val="3A9C90"/>
                </a:solidFill>
                <a:latin typeface="Arial" panose="020B0604020202020204" pitchFamily="34" charset="0"/>
                <a:ea typeface="Times New Roman" panose="02020603050405020304" pitchFamily="18" charset="0"/>
                <a:cs typeface="Times New Roman" panose="02020603050405020304" pitchFamily="18" charset="0"/>
              </a:rPr>
              <a:t>FET National Strategy: Skills for the Green Economy</a:t>
            </a:r>
            <a:r>
              <a:rPr lang="en-IE" sz="1100" dirty="0">
                <a:solidFill>
                  <a:srgbClr val="1F497D"/>
                </a:solidFill>
                <a:latin typeface="Arial" panose="020B0604020202020204" pitchFamily="34" charset="0"/>
                <a:ea typeface="Times New Roman" panose="02020603050405020304" pitchFamily="18" charset="0"/>
                <a:cs typeface="Times New Roman" panose="02020603050405020304" pitchFamily="18" charset="0"/>
              </a:rPr>
              <a:t>, stakeholder groups are invited to </a:t>
            </a:r>
            <a:r>
              <a:rPr lang="en-IE" sz="1100" b="1" dirty="0">
                <a:solidFill>
                  <a:srgbClr val="3A9C90"/>
                </a:solidFill>
                <a:latin typeface="Arial" panose="020B0604020202020204" pitchFamily="34" charset="0"/>
                <a:ea typeface="Times New Roman" panose="02020603050405020304" pitchFamily="18" charset="0"/>
                <a:cs typeface="Times New Roman" panose="02020603050405020304" pitchFamily="18" charset="0"/>
              </a:rPr>
              <a:t>complete an online survey. </a:t>
            </a:r>
            <a:r>
              <a:rPr lang="en-IE" sz="1100" dirty="0">
                <a:solidFill>
                  <a:srgbClr val="1F497D"/>
                </a:solidFill>
                <a:latin typeface="Arial" panose="020B0604020202020204" pitchFamily="34" charset="0"/>
                <a:ea typeface="Times New Roman" panose="02020603050405020304" pitchFamily="18" charset="0"/>
                <a:cs typeface="Times New Roman" panose="02020603050405020304" pitchFamily="18" charset="0"/>
              </a:rPr>
              <a:t>These online surveys are intended to gather initial stakeholder input on the greening of core occupations, which will be further validated and enhanced through stakeholder workshops. </a:t>
            </a:r>
            <a:endParaRPr lang="en-IE" sz="1100" b="1" dirty="0">
              <a:solidFill>
                <a:srgbClr val="3A9C9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442EA85-06FC-0914-997D-89A64998E7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pic>
        <p:nvPicPr>
          <p:cNvPr id="5" name="Picture 4">
            <a:extLst>
              <a:ext uri="{FF2B5EF4-FFF2-40B4-BE49-F238E27FC236}">
                <a16:creationId xmlns:a16="http://schemas.microsoft.com/office/drawing/2014/main" id="{D25DD5C8-0FED-0DB4-FAEE-2334624B10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7">
            <a:extLst>
              <a:ext uri="{FF2B5EF4-FFF2-40B4-BE49-F238E27FC236}">
                <a16:creationId xmlns:a16="http://schemas.microsoft.com/office/drawing/2014/main" id="{2A5BA97D-D67F-B5AF-54D0-159949AD913A}"/>
              </a:ext>
            </a:extLst>
          </p:cNvPr>
          <p:cNvGraphicFramePr>
            <a:graphicFrameLocks noGrp="1"/>
          </p:cNvGraphicFramePr>
          <p:nvPr>
            <p:extLst>
              <p:ext uri="{D42A27DB-BD31-4B8C-83A1-F6EECF244321}">
                <p14:modId xmlns:p14="http://schemas.microsoft.com/office/powerpoint/2010/main" val="626632852"/>
              </p:ext>
            </p:extLst>
          </p:nvPr>
        </p:nvGraphicFramePr>
        <p:xfrm>
          <a:off x="575954" y="2784151"/>
          <a:ext cx="5860472" cy="857439"/>
        </p:xfrm>
        <a:graphic>
          <a:graphicData uri="http://schemas.openxmlformats.org/drawingml/2006/table">
            <a:tbl>
              <a:tblPr firstRow="1" bandRow="1">
                <a:tableStyleId>{5C22544A-7EE6-4342-B048-85BDC9FD1C3A}</a:tableStyleId>
              </a:tblPr>
              <a:tblGrid>
                <a:gridCol w="5860472">
                  <a:extLst>
                    <a:ext uri="{9D8B030D-6E8A-4147-A177-3AD203B41FA5}">
                      <a16:colId xmlns:a16="http://schemas.microsoft.com/office/drawing/2014/main" val="982605277"/>
                    </a:ext>
                  </a:extLst>
                </a:gridCol>
              </a:tblGrid>
              <a:tr h="352543">
                <a:tc>
                  <a:txBody>
                    <a:bodyPr/>
                    <a:lstStyle/>
                    <a:p>
                      <a:pPr algn="ctr"/>
                      <a:r>
                        <a:rPr lang="en-IE" sz="1100" dirty="0">
                          <a:solidFill>
                            <a:srgbClr val="1F497D"/>
                          </a:solidFill>
                          <a:hlinkClick r:id="rId5"/>
                        </a:rPr>
                        <a:t>Sectoral Stakeholders Survey</a:t>
                      </a:r>
                      <a:endParaRPr lang="en-IE" sz="1100" dirty="0">
                        <a:solidFill>
                          <a:srgbClr val="1F497D"/>
                        </a:solidFill>
                      </a:endParaRPr>
                    </a:p>
                  </a:txBody>
                  <a:tcPr>
                    <a:noFill/>
                  </a:tcPr>
                </a:tc>
                <a:extLst>
                  <a:ext uri="{0D108BD9-81ED-4DB2-BD59-A6C34878D82A}">
                    <a16:rowId xmlns:a16="http://schemas.microsoft.com/office/drawing/2014/main" val="576487954"/>
                  </a:ext>
                </a:extLst>
              </a:tr>
              <a:tr h="504896">
                <a:tc>
                  <a:txBody>
                    <a:bodyPr/>
                    <a:lstStyle/>
                    <a:p>
                      <a:pPr algn="ctr"/>
                      <a:r>
                        <a:rPr lang="en-IE" sz="1000" b="1" dirty="0">
                          <a:solidFill>
                            <a:srgbClr val="3A9C90"/>
                          </a:solidFill>
                        </a:rPr>
                        <a:t>https://www.surveymonkey.com/r/SOLAS_Sectoral_Survey</a:t>
                      </a:r>
                    </a:p>
                  </a:txBody>
                  <a:tcPr>
                    <a:noFill/>
                  </a:tcPr>
                </a:tc>
                <a:extLst>
                  <a:ext uri="{0D108BD9-81ED-4DB2-BD59-A6C34878D82A}">
                    <a16:rowId xmlns:a16="http://schemas.microsoft.com/office/drawing/2014/main" val="405530685"/>
                  </a:ext>
                </a:extLst>
              </a:tr>
            </a:tbl>
          </a:graphicData>
        </a:graphic>
      </p:graphicFrame>
    </p:spTree>
    <p:extLst>
      <p:ext uri="{BB962C8B-B14F-4D97-AF65-F5344CB8AC3E}">
        <p14:creationId xmlns:p14="http://schemas.microsoft.com/office/powerpoint/2010/main" val="58984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B3498-5B4B-B44A-DBBF-DD41E5A5739E}"/>
              </a:ext>
            </a:extLst>
          </p:cNvPr>
          <p:cNvPicPr>
            <a:picLocks noChangeAspect="1"/>
          </p:cNvPicPr>
          <p:nvPr/>
        </p:nvPicPr>
        <p:blipFill rotWithShape="1">
          <a:blip r:embed="rId2" cstate="screen">
            <a:duotone>
              <a:schemeClr val="accent1">
                <a:shade val="45000"/>
                <a:satMod val="135000"/>
              </a:schemeClr>
              <a:prstClr val="white"/>
            </a:duotone>
            <a:alphaModFix amt="35000"/>
            <a:extLst>
              <a:ext uri="{28A0092B-C50C-407E-A947-70E740481C1C}">
                <a14:useLocalDpi xmlns:a14="http://schemas.microsoft.com/office/drawing/2010/main"/>
              </a:ext>
            </a:extLst>
          </a:blip>
          <a:srcRect l="50134"/>
          <a:stretch/>
        </p:blipFill>
        <p:spPr>
          <a:xfrm>
            <a:off x="0" y="0"/>
            <a:ext cx="6859984" cy="9906000"/>
          </a:xfrm>
          <a:prstGeom prst="rect">
            <a:avLst/>
          </a:prstGeom>
        </p:spPr>
      </p:pic>
      <p:pic>
        <p:nvPicPr>
          <p:cNvPr id="4" name="Picture 3">
            <a:extLst>
              <a:ext uri="{FF2B5EF4-FFF2-40B4-BE49-F238E27FC236}">
                <a16:creationId xmlns:a16="http://schemas.microsoft.com/office/drawing/2014/main" id="{ED5A1756-8364-0945-7BE5-2334F3CB3D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5653" y="306778"/>
            <a:ext cx="1944188" cy="304801"/>
          </a:xfrm>
          <a:prstGeom prst="rect">
            <a:avLst/>
          </a:prstGeom>
        </p:spPr>
      </p:pic>
      <p:sp>
        <p:nvSpPr>
          <p:cNvPr id="37" name="Rectangle 36">
            <a:extLst>
              <a:ext uri="{FF2B5EF4-FFF2-40B4-BE49-F238E27FC236}">
                <a16:creationId xmlns:a16="http://schemas.microsoft.com/office/drawing/2014/main" id="{139A6BBF-7FAA-3590-401F-A648D82AC71F}"/>
              </a:ext>
            </a:extLst>
          </p:cNvPr>
          <p:cNvSpPr/>
          <p:nvPr/>
        </p:nvSpPr>
        <p:spPr>
          <a:xfrm>
            <a:off x="360363" y="876300"/>
            <a:ext cx="6133306" cy="447675"/>
          </a:xfrm>
          <a:prstGeom prst="rect">
            <a:avLst/>
          </a:prstGeom>
          <a:solidFill>
            <a:srgbClr val="00589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IE" sz="2400" b="1">
                <a:solidFill>
                  <a:schemeClr val="bg1"/>
                </a:solidFill>
                <a:latin typeface="KPMG Bold" panose="020B0803030202040204" pitchFamily="34" charset="0"/>
              </a:rPr>
              <a:t>The KPMG Team</a:t>
            </a:r>
          </a:p>
          <a:p>
            <a:pPr algn="just">
              <a:lnSpc>
                <a:spcPct val="107000"/>
              </a:lnSpc>
              <a:spcAft>
                <a:spcPts val="800"/>
              </a:spcAft>
            </a:pPr>
            <a:endParaRPr lang="en-IE" sz="1200">
              <a:solidFill>
                <a:schemeClr val="bg1"/>
              </a:solidFill>
              <a:effectLst/>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CB38CB1E-7DAC-856A-DAA8-7C62A846DBDD}"/>
              </a:ext>
            </a:extLst>
          </p:cNvPr>
          <p:cNvSpPr/>
          <p:nvPr/>
        </p:nvSpPr>
        <p:spPr>
          <a:xfrm>
            <a:off x="360363" y="1411433"/>
            <a:ext cx="6133306" cy="796888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200"/>
              </a:spcBef>
              <a:spcAft>
                <a:spcPts val="1200"/>
              </a:spcAft>
            </a:pPr>
            <a:endParaRPr lang="en-IE" sz="110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object 67">
            <a:extLst>
              <a:ext uri="{FF2B5EF4-FFF2-40B4-BE49-F238E27FC236}">
                <a16:creationId xmlns:a16="http://schemas.microsoft.com/office/drawing/2014/main" id="{A8D1DCF4-A2D2-70E4-B8C9-FA320F6816F2}"/>
              </a:ext>
            </a:extLst>
          </p:cNvPr>
          <p:cNvSpPr txBox="1"/>
          <p:nvPr/>
        </p:nvSpPr>
        <p:spPr>
          <a:xfrm>
            <a:off x="2963542" y="1447413"/>
            <a:ext cx="1581886" cy="256775"/>
          </a:xfrm>
          <a:prstGeom prst="rect">
            <a:avLst/>
          </a:prstGeom>
        </p:spPr>
        <p:txBody>
          <a:bodyPr vert="horz" wrap="square" lIns="0" tIns="10452" rIns="0" bIns="0" rtlCol="0">
            <a:spAutoFit/>
          </a:bodyPr>
          <a:lstStyle/>
          <a:p>
            <a:pPr marL="10452" algn="ctr">
              <a:spcBef>
                <a:spcPts val="83"/>
              </a:spcBef>
            </a:pPr>
            <a:r>
              <a:rPr lang="en-IE" sz="1600" b="1">
                <a:solidFill>
                  <a:srgbClr val="FFFFFF"/>
                </a:solidFill>
                <a:latin typeface="Arial" charset="0"/>
                <a:ea typeface="Arial" charset="0"/>
                <a:cs typeface="Arial" charset="0"/>
              </a:rPr>
              <a:t>KPMG TEAM</a:t>
            </a:r>
            <a:endParaRPr sz="1600">
              <a:latin typeface="Arial" charset="0"/>
              <a:ea typeface="Arial" charset="0"/>
              <a:cs typeface="Arial" charset="0"/>
            </a:endParaRPr>
          </a:p>
        </p:txBody>
      </p:sp>
      <p:sp>
        <p:nvSpPr>
          <p:cNvPr id="6" name="Rectangle 5">
            <a:extLst>
              <a:ext uri="{FF2B5EF4-FFF2-40B4-BE49-F238E27FC236}">
                <a16:creationId xmlns:a16="http://schemas.microsoft.com/office/drawing/2014/main" id="{8E76134C-CDB2-1011-362B-CCE32623BEC1}"/>
              </a:ext>
            </a:extLst>
          </p:cNvPr>
          <p:cNvSpPr/>
          <p:nvPr/>
        </p:nvSpPr>
        <p:spPr>
          <a:xfrm>
            <a:off x="855575" y="3966271"/>
            <a:ext cx="3896306" cy="1446195"/>
          </a:xfrm>
          <a:prstGeom prst="rect">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KPMG Bold" panose="020B0803030202040204" pitchFamily="34" charset="0"/>
            </a:endParaRPr>
          </a:p>
        </p:txBody>
      </p:sp>
      <p:sp>
        <p:nvSpPr>
          <p:cNvPr id="7" name="object 32">
            <a:extLst>
              <a:ext uri="{FF2B5EF4-FFF2-40B4-BE49-F238E27FC236}">
                <a16:creationId xmlns:a16="http://schemas.microsoft.com/office/drawing/2014/main" id="{2927445A-27BA-F0DE-14CC-6BCC4FC01A94}"/>
              </a:ext>
            </a:extLst>
          </p:cNvPr>
          <p:cNvSpPr txBox="1"/>
          <p:nvPr/>
        </p:nvSpPr>
        <p:spPr>
          <a:xfrm>
            <a:off x="1363984" y="4191768"/>
            <a:ext cx="759388" cy="179831"/>
          </a:xfrm>
          <a:prstGeom prst="rect">
            <a:avLst/>
          </a:prstGeom>
        </p:spPr>
        <p:txBody>
          <a:bodyPr vert="horz" wrap="square" lIns="0" tIns="10452" rIns="0" bIns="0" rtlCol="0">
            <a:spAutoFit/>
          </a:bodyPr>
          <a:lstStyle/>
          <a:p>
            <a:pPr marL="10452" algn="ctr">
              <a:spcBef>
                <a:spcPts val="83"/>
              </a:spcBef>
            </a:pPr>
            <a:r>
              <a:rPr lang="en-IE" sz="1100" b="1">
                <a:latin typeface="KPMG Bold" panose="020B0803030202040204" pitchFamily="34" charset="0"/>
                <a:ea typeface="Arial" charset="0"/>
                <a:cs typeface="Arial" charset="0"/>
              </a:rPr>
              <a:t>Dr Aoife Doyle</a:t>
            </a:r>
            <a:endParaRPr lang="en-IE" sz="1100">
              <a:latin typeface="KPMG Bold" panose="020B0803030202040204" pitchFamily="34" charset="0"/>
              <a:ea typeface="Arial" charset="0"/>
              <a:cs typeface="Arial" charset="0"/>
            </a:endParaRPr>
          </a:p>
        </p:txBody>
      </p:sp>
      <p:sp>
        <p:nvSpPr>
          <p:cNvPr id="8" name="object 33">
            <a:extLst>
              <a:ext uri="{FF2B5EF4-FFF2-40B4-BE49-F238E27FC236}">
                <a16:creationId xmlns:a16="http://schemas.microsoft.com/office/drawing/2014/main" id="{C7C141FD-D786-2AB6-ECC6-D0F26828C3C3}"/>
              </a:ext>
            </a:extLst>
          </p:cNvPr>
          <p:cNvSpPr txBox="1"/>
          <p:nvPr/>
        </p:nvSpPr>
        <p:spPr>
          <a:xfrm>
            <a:off x="1295151" y="4345292"/>
            <a:ext cx="867651" cy="531209"/>
          </a:xfrm>
          <a:prstGeom prst="rect">
            <a:avLst/>
          </a:prstGeom>
        </p:spPr>
        <p:txBody>
          <a:bodyPr vert="horz" wrap="square" lIns="0" tIns="10452" rIns="0" bIns="0" rtlCol="0">
            <a:spAutoFit/>
          </a:bodyPr>
          <a:lstStyle/>
          <a:p>
            <a:pPr marL="10452" marR="4181" algn="ctr">
              <a:spcBef>
                <a:spcPts val="83"/>
              </a:spcBef>
            </a:pPr>
            <a:r>
              <a:rPr lang="en-IE" sz="1100">
                <a:latin typeface="KPMG Bold" panose="020B0803030202040204" pitchFamily="34" charset="0"/>
                <a:ea typeface="Arial" charset="0"/>
                <a:cs typeface="Arial" charset="0"/>
              </a:rPr>
              <a:t>Associate Director</a:t>
            </a:r>
          </a:p>
          <a:p>
            <a:pPr marL="10452" marR="4181" algn="ctr">
              <a:spcBef>
                <a:spcPts val="83"/>
              </a:spcBef>
            </a:pPr>
            <a:r>
              <a:rPr lang="en-IE" sz="1100">
                <a:latin typeface="KPMG Bold" panose="020B0803030202040204" pitchFamily="34" charset="0"/>
                <a:ea typeface="Arial" charset="0"/>
                <a:cs typeface="Arial" charset="0"/>
              </a:rPr>
              <a:t>Engagement Oversight</a:t>
            </a:r>
          </a:p>
        </p:txBody>
      </p:sp>
      <p:sp>
        <p:nvSpPr>
          <p:cNvPr id="10" name="object 42">
            <a:extLst>
              <a:ext uri="{FF2B5EF4-FFF2-40B4-BE49-F238E27FC236}">
                <a16:creationId xmlns:a16="http://schemas.microsoft.com/office/drawing/2014/main" id="{3F92CB1B-7DA6-DE92-1A5F-1B88A9C7CC2B}"/>
              </a:ext>
            </a:extLst>
          </p:cNvPr>
          <p:cNvSpPr txBox="1"/>
          <p:nvPr/>
        </p:nvSpPr>
        <p:spPr>
          <a:xfrm>
            <a:off x="4263441" y="4191278"/>
            <a:ext cx="1259311" cy="531209"/>
          </a:xfrm>
          <a:prstGeom prst="rect">
            <a:avLst/>
          </a:prstGeom>
        </p:spPr>
        <p:txBody>
          <a:bodyPr vert="horz" wrap="square" lIns="0" tIns="10452" rIns="0" bIns="0" rtlCol="0">
            <a:spAutoFit/>
          </a:bodyPr>
          <a:lstStyle/>
          <a:p>
            <a:pPr marL="10452" marR="4181" algn="ctr">
              <a:spcBef>
                <a:spcPts val="83"/>
              </a:spcBef>
            </a:pPr>
            <a:r>
              <a:rPr lang="en-IE" sz="1100" b="1">
                <a:latin typeface="KPMG Bold" panose="020B0803030202040204" pitchFamily="34" charset="0"/>
                <a:ea typeface="Arial" charset="0"/>
                <a:cs typeface="Arial" charset="0"/>
              </a:rPr>
              <a:t>Dr Cristina Bucur</a:t>
            </a:r>
            <a:br>
              <a:rPr lang="x-none" sz="1100" b="1">
                <a:latin typeface="KPMG Bold" panose="020B0803030202040204" pitchFamily="34" charset="0"/>
                <a:ea typeface="Arial" charset="0"/>
                <a:cs typeface="Arial" charset="0"/>
              </a:rPr>
            </a:br>
            <a:r>
              <a:rPr lang="en-IE" sz="1100">
                <a:latin typeface="KPMG Bold" panose="020B0803030202040204" pitchFamily="34" charset="0"/>
                <a:ea typeface="Arial" charset="0"/>
                <a:cs typeface="Arial" charset="0"/>
              </a:rPr>
              <a:t>Manager</a:t>
            </a:r>
            <a:endParaRPr lang="x-none" sz="1100">
              <a:latin typeface="KPMG Bold" panose="020B0803030202040204" pitchFamily="34" charset="0"/>
              <a:ea typeface="Arial" charset="0"/>
              <a:cs typeface="Arial" charset="0"/>
            </a:endParaRPr>
          </a:p>
          <a:p>
            <a:pPr marL="10452" marR="4181" algn="ctr">
              <a:spcBef>
                <a:spcPts val="83"/>
              </a:spcBef>
            </a:pPr>
            <a:r>
              <a:rPr lang="en-IE" sz="1100">
                <a:latin typeface="KPMG Bold" panose="020B0803030202040204" pitchFamily="34" charset="0"/>
                <a:ea typeface="Arial" charset="0"/>
                <a:cs typeface="Arial" charset="0"/>
              </a:rPr>
              <a:t>Research/Engagement Lead</a:t>
            </a:r>
          </a:p>
        </p:txBody>
      </p:sp>
      <p:sp>
        <p:nvSpPr>
          <p:cNvPr id="11" name="object 42">
            <a:extLst>
              <a:ext uri="{FF2B5EF4-FFF2-40B4-BE49-F238E27FC236}">
                <a16:creationId xmlns:a16="http://schemas.microsoft.com/office/drawing/2014/main" id="{0AA2391E-BF45-5082-92A7-1620EB54BFF2}"/>
              </a:ext>
            </a:extLst>
          </p:cNvPr>
          <p:cNvSpPr txBox="1"/>
          <p:nvPr/>
        </p:nvSpPr>
        <p:spPr>
          <a:xfrm>
            <a:off x="1246481" y="5890444"/>
            <a:ext cx="933779" cy="531209"/>
          </a:xfrm>
          <a:prstGeom prst="rect">
            <a:avLst/>
          </a:prstGeom>
        </p:spPr>
        <p:txBody>
          <a:bodyPr vert="horz" wrap="square" lIns="0" tIns="10452" rIns="0" bIns="0" rtlCol="0">
            <a:spAutoFit/>
          </a:bodyPr>
          <a:lstStyle/>
          <a:p>
            <a:pPr marL="10452" marR="4181" algn="ctr">
              <a:spcBef>
                <a:spcPts val="83"/>
              </a:spcBef>
            </a:pPr>
            <a:r>
              <a:rPr lang="en-IE" sz="1100" b="1">
                <a:latin typeface="KPMG Bold" panose="020B0803030202040204" pitchFamily="34" charset="0"/>
                <a:ea typeface="Arial" charset="0"/>
                <a:cs typeface="Arial" charset="0"/>
              </a:rPr>
              <a:t>Patrick Lohr</a:t>
            </a:r>
            <a:br>
              <a:rPr lang="x-none" sz="1100" b="1">
                <a:latin typeface="KPMG Bold" panose="020B0803030202040204" pitchFamily="34" charset="0"/>
                <a:ea typeface="Arial" charset="0"/>
                <a:cs typeface="Arial" charset="0"/>
              </a:rPr>
            </a:br>
            <a:r>
              <a:rPr lang="en-IE" sz="1100">
                <a:latin typeface="KPMG Bold" panose="020B0803030202040204" pitchFamily="34" charset="0"/>
                <a:ea typeface="Arial" charset="0"/>
                <a:cs typeface="Arial" charset="0"/>
              </a:rPr>
              <a:t>Senior</a:t>
            </a:r>
            <a:r>
              <a:rPr lang="en-IE" sz="1100" b="1">
                <a:latin typeface="KPMG Bold" panose="020B0803030202040204" pitchFamily="34" charset="0"/>
                <a:ea typeface="Arial" charset="0"/>
                <a:cs typeface="Arial" charset="0"/>
              </a:rPr>
              <a:t> </a:t>
            </a:r>
            <a:r>
              <a:rPr lang="en-IE" sz="1100">
                <a:latin typeface="KPMG Bold" panose="020B0803030202040204" pitchFamily="34" charset="0"/>
                <a:ea typeface="Arial" charset="0"/>
                <a:cs typeface="Arial" charset="0"/>
              </a:rPr>
              <a:t>Consultant</a:t>
            </a:r>
          </a:p>
          <a:p>
            <a:pPr marL="10452" marR="4181" algn="ctr">
              <a:spcBef>
                <a:spcPts val="83"/>
              </a:spcBef>
            </a:pPr>
            <a:r>
              <a:rPr lang="en-IE" sz="1100">
                <a:latin typeface="KPMG Bold" panose="020B0803030202040204" pitchFamily="34" charset="0"/>
                <a:ea typeface="Arial" charset="0"/>
                <a:cs typeface="Arial" charset="0"/>
              </a:rPr>
              <a:t>Data Lead</a:t>
            </a:r>
          </a:p>
        </p:txBody>
      </p:sp>
      <p:sp>
        <p:nvSpPr>
          <p:cNvPr id="12" name="object 42">
            <a:extLst>
              <a:ext uri="{FF2B5EF4-FFF2-40B4-BE49-F238E27FC236}">
                <a16:creationId xmlns:a16="http://schemas.microsoft.com/office/drawing/2014/main" id="{BC89AA85-A16E-B3CB-F33D-23F303572303}"/>
              </a:ext>
            </a:extLst>
          </p:cNvPr>
          <p:cNvSpPr txBox="1"/>
          <p:nvPr/>
        </p:nvSpPr>
        <p:spPr>
          <a:xfrm>
            <a:off x="2963542" y="5870086"/>
            <a:ext cx="802902" cy="700487"/>
          </a:xfrm>
          <a:prstGeom prst="rect">
            <a:avLst/>
          </a:prstGeom>
        </p:spPr>
        <p:txBody>
          <a:bodyPr vert="horz" wrap="square" lIns="0" tIns="10452" rIns="0" bIns="0" rtlCol="0">
            <a:spAutoFit/>
          </a:bodyPr>
          <a:lstStyle/>
          <a:p>
            <a:pPr marL="10452" marR="4181" algn="ctr">
              <a:spcBef>
                <a:spcPts val="83"/>
              </a:spcBef>
            </a:pPr>
            <a:r>
              <a:rPr lang="en-IE" sz="1100" b="1">
                <a:latin typeface="KPMG Bold" panose="020B0803030202040204" pitchFamily="34" charset="0"/>
                <a:ea typeface="Arial" charset="0"/>
                <a:cs typeface="Arial" charset="0"/>
              </a:rPr>
              <a:t>Michael Costello</a:t>
            </a:r>
            <a:br>
              <a:rPr lang="x-none" sz="1100" b="1">
                <a:latin typeface="KPMG Bold" panose="020B0803030202040204" pitchFamily="34" charset="0"/>
                <a:ea typeface="Arial" charset="0"/>
                <a:cs typeface="Arial" charset="0"/>
              </a:rPr>
            </a:br>
            <a:r>
              <a:rPr lang="en-IE" sz="1100">
                <a:latin typeface="KPMG Bold" panose="020B0803030202040204" pitchFamily="34" charset="0"/>
                <a:ea typeface="Arial" charset="0"/>
                <a:cs typeface="Arial" charset="0"/>
              </a:rPr>
              <a:t>Consultant</a:t>
            </a:r>
          </a:p>
          <a:p>
            <a:pPr marL="10452" marR="4181" algn="ctr">
              <a:spcBef>
                <a:spcPts val="83"/>
              </a:spcBef>
            </a:pPr>
            <a:r>
              <a:rPr lang="en-IE" sz="1100">
                <a:latin typeface="KPMG Bold" panose="020B0803030202040204" pitchFamily="34" charset="0"/>
                <a:ea typeface="Arial" charset="0"/>
                <a:cs typeface="Arial" charset="0"/>
              </a:rPr>
              <a:t>Engagement Support</a:t>
            </a:r>
          </a:p>
        </p:txBody>
      </p:sp>
      <p:sp>
        <p:nvSpPr>
          <p:cNvPr id="15" name="object 32">
            <a:extLst>
              <a:ext uri="{FF2B5EF4-FFF2-40B4-BE49-F238E27FC236}">
                <a16:creationId xmlns:a16="http://schemas.microsoft.com/office/drawing/2014/main" id="{0062B786-5DE8-2C50-2189-CF6A35A4570E}"/>
              </a:ext>
            </a:extLst>
          </p:cNvPr>
          <p:cNvSpPr txBox="1"/>
          <p:nvPr/>
        </p:nvSpPr>
        <p:spPr>
          <a:xfrm>
            <a:off x="985330" y="2198560"/>
            <a:ext cx="951438" cy="179831"/>
          </a:xfrm>
          <a:prstGeom prst="rect">
            <a:avLst/>
          </a:prstGeom>
        </p:spPr>
        <p:txBody>
          <a:bodyPr vert="horz" wrap="square" lIns="0" tIns="10452" rIns="0" bIns="0" rtlCol="0">
            <a:spAutoFit/>
          </a:bodyPr>
          <a:lstStyle/>
          <a:p>
            <a:pPr marL="10452" algn="r">
              <a:spcBef>
                <a:spcPts val="83"/>
              </a:spcBef>
            </a:pPr>
            <a:r>
              <a:rPr lang="en-IE" sz="1100" b="1">
                <a:latin typeface="KPMG Bold" panose="020B0803030202040204" pitchFamily="34" charset="0"/>
                <a:ea typeface="Arial" charset="0"/>
                <a:cs typeface="Arial" charset="0"/>
              </a:rPr>
              <a:t>Dr William Hynes</a:t>
            </a:r>
            <a:endParaRPr lang="en-IE" sz="1100">
              <a:latin typeface="KPMG Bold" panose="020B0803030202040204" pitchFamily="34" charset="0"/>
              <a:ea typeface="Arial" charset="0"/>
              <a:cs typeface="Arial" charset="0"/>
            </a:endParaRPr>
          </a:p>
        </p:txBody>
      </p:sp>
      <p:sp>
        <p:nvSpPr>
          <p:cNvPr id="16" name="object 33">
            <a:extLst>
              <a:ext uri="{FF2B5EF4-FFF2-40B4-BE49-F238E27FC236}">
                <a16:creationId xmlns:a16="http://schemas.microsoft.com/office/drawing/2014/main" id="{BD62B97F-6CB8-9157-B26E-BD3FBC13E70B}"/>
              </a:ext>
            </a:extLst>
          </p:cNvPr>
          <p:cNvSpPr txBox="1"/>
          <p:nvPr/>
        </p:nvSpPr>
        <p:spPr>
          <a:xfrm>
            <a:off x="1080918" y="2353749"/>
            <a:ext cx="867651" cy="349108"/>
          </a:xfrm>
          <a:prstGeom prst="rect">
            <a:avLst/>
          </a:prstGeom>
        </p:spPr>
        <p:txBody>
          <a:bodyPr vert="horz" wrap="square" lIns="0" tIns="10452" rIns="0" bIns="0" rtlCol="0">
            <a:spAutoFit/>
          </a:bodyPr>
          <a:lstStyle/>
          <a:p>
            <a:pPr marL="10452" marR="4181" algn="r">
              <a:spcBef>
                <a:spcPts val="83"/>
              </a:spcBef>
            </a:pPr>
            <a:r>
              <a:rPr lang="en-IE" sz="1100">
                <a:latin typeface="KPMG Bold" panose="020B0803030202040204" pitchFamily="34" charset="0"/>
                <a:ea typeface="Arial" charset="0"/>
                <a:cs typeface="Arial" charset="0"/>
              </a:rPr>
              <a:t>Managing Director Project Director</a:t>
            </a:r>
          </a:p>
        </p:txBody>
      </p:sp>
      <p:sp>
        <p:nvSpPr>
          <p:cNvPr id="17" name="object 73">
            <a:extLst>
              <a:ext uri="{FF2B5EF4-FFF2-40B4-BE49-F238E27FC236}">
                <a16:creationId xmlns:a16="http://schemas.microsoft.com/office/drawing/2014/main" id="{DC040F64-4D14-59A0-B449-19380F546B14}"/>
              </a:ext>
            </a:extLst>
          </p:cNvPr>
          <p:cNvSpPr/>
          <p:nvPr/>
        </p:nvSpPr>
        <p:spPr>
          <a:xfrm>
            <a:off x="1125285" y="1926839"/>
            <a:ext cx="907587" cy="205676"/>
          </a:xfrm>
          <a:custGeom>
            <a:avLst/>
            <a:gdLst/>
            <a:ahLst/>
            <a:cxnLst/>
            <a:rect l="l" t="t" r="r" b="b"/>
            <a:pathLst>
              <a:path w="1620520" h="214630">
                <a:moveTo>
                  <a:pt x="1531099" y="0"/>
                </a:moveTo>
                <a:lnTo>
                  <a:pt x="88900" y="0"/>
                </a:lnTo>
                <a:lnTo>
                  <a:pt x="37504" y="1389"/>
                </a:lnTo>
                <a:lnTo>
                  <a:pt x="11112" y="11112"/>
                </a:lnTo>
                <a:lnTo>
                  <a:pt x="1389" y="37504"/>
                </a:lnTo>
                <a:lnTo>
                  <a:pt x="0" y="88900"/>
                </a:lnTo>
                <a:lnTo>
                  <a:pt x="0" y="125120"/>
                </a:lnTo>
                <a:lnTo>
                  <a:pt x="1389" y="176515"/>
                </a:lnTo>
                <a:lnTo>
                  <a:pt x="11112" y="202907"/>
                </a:lnTo>
                <a:lnTo>
                  <a:pt x="37504" y="212631"/>
                </a:lnTo>
                <a:lnTo>
                  <a:pt x="88900" y="214020"/>
                </a:lnTo>
                <a:lnTo>
                  <a:pt x="1531099" y="214020"/>
                </a:lnTo>
                <a:lnTo>
                  <a:pt x="1582494" y="212631"/>
                </a:lnTo>
                <a:lnTo>
                  <a:pt x="1608886" y="202907"/>
                </a:lnTo>
                <a:lnTo>
                  <a:pt x="1618610" y="176515"/>
                </a:lnTo>
                <a:lnTo>
                  <a:pt x="1619999" y="125120"/>
                </a:lnTo>
                <a:lnTo>
                  <a:pt x="1619999" y="88900"/>
                </a:lnTo>
                <a:lnTo>
                  <a:pt x="1618610" y="37504"/>
                </a:lnTo>
                <a:lnTo>
                  <a:pt x="1608886" y="11112"/>
                </a:lnTo>
                <a:lnTo>
                  <a:pt x="1582494" y="1389"/>
                </a:lnTo>
                <a:lnTo>
                  <a:pt x="1531099" y="0"/>
                </a:lnTo>
                <a:close/>
              </a:path>
            </a:pathLst>
          </a:custGeom>
          <a:solidFill>
            <a:srgbClr val="00338D"/>
          </a:solidFill>
        </p:spPr>
        <p:txBody>
          <a:bodyPr wrap="square" lIns="0" tIns="0" rIns="0" bIns="0" rtlCol="0"/>
          <a:lstStyle/>
          <a:p>
            <a:endParaRPr sz="1100">
              <a:latin typeface="KPMG Bold" panose="020B0803030202040204" pitchFamily="34" charset="0"/>
              <a:ea typeface="Arial" charset="0"/>
              <a:cs typeface="Arial" charset="0"/>
            </a:endParaRPr>
          </a:p>
        </p:txBody>
      </p:sp>
      <p:sp>
        <p:nvSpPr>
          <p:cNvPr id="18" name="object 67">
            <a:extLst>
              <a:ext uri="{FF2B5EF4-FFF2-40B4-BE49-F238E27FC236}">
                <a16:creationId xmlns:a16="http://schemas.microsoft.com/office/drawing/2014/main" id="{13889265-FD05-1C0F-58CA-805623788AF2}"/>
              </a:ext>
            </a:extLst>
          </p:cNvPr>
          <p:cNvSpPr txBox="1"/>
          <p:nvPr/>
        </p:nvSpPr>
        <p:spPr>
          <a:xfrm>
            <a:off x="1136568" y="1925482"/>
            <a:ext cx="800199" cy="179831"/>
          </a:xfrm>
          <a:prstGeom prst="rect">
            <a:avLst/>
          </a:prstGeom>
        </p:spPr>
        <p:txBody>
          <a:bodyPr vert="horz" wrap="square" lIns="0" tIns="10452" rIns="0" bIns="0" rtlCol="0">
            <a:spAutoFit/>
          </a:bodyPr>
          <a:lstStyle/>
          <a:p>
            <a:pPr marL="10452" algn="ctr">
              <a:spcBef>
                <a:spcPts val="83"/>
              </a:spcBef>
            </a:pPr>
            <a:r>
              <a:rPr lang="en-IE" sz="1100" b="1">
                <a:solidFill>
                  <a:srgbClr val="FFFFFF"/>
                </a:solidFill>
                <a:latin typeface="KPMG Bold" panose="020B0803030202040204" pitchFamily="34" charset="0"/>
                <a:ea typeface="Arial" charset="0"/>
                <a:cs typeface="Arial" charset="0"/>
              </a:rPr>
              <a:t>Project Director</a:t>
            </a:r>
            <a:endParaRPr lang="en-IE" sz="1100">
              <a:latin typeface="KPMG Bold" panose="020B0803030202040204" pitchFamily="34" charset="0"/>
              <a:ea typeface="Arial" charset="0"/>
              <a:cs typeface="Arial" charset="0"/>
            </a:endParaRPr>
          </a:p>
        </p:txBody>
      </p:sp>
      <p:pic>
        <p:nvPicPr>
          <p:cNvPr id="19" name="Picture 18">
            <a:extLst>
              <a:ext uri="{FF2B5EF4-FFF2-40B4-BE49-F238E27FC236}">
                <a16:creationId xmlns:a16="http://schemas.microsoft.com/office/drawing/2014/main" id="{E927A065-0AAA-43BD-C7A3-1817C2F0E4ED}"/>
              </a:ext>
            </a:extLst>
          </p:cNvPr>
          <p:cNvPicPr>
            <a:picLocks noChangeAspect="1"/>
          </p:cNvPicPr>
          <p:nvPr/>
        </p:nvPicPr>
        <p:blipFill rotWithShape="1">
          <a:blip r:embed="rId4"/>
          <a:srcRect l="29883" t="10008" r="26963" b="11664"/>
          <a:stretch/>
        </p:blipFill>
        <p:spPr>
          <a:xfrm>
            <a:off x="2044157" y="2030557"/>
            <a:ext cx="734825" cy="889190"/>
          </a:xfrm>
          <a:prstGeom prst="rect">
            <a:avLst/>
          </a:prstGeom>
        </p:spPr>
      </p:pic>
      <p:sp>
        <p:nvSpPr>
          <p:cNvPr id="20" name="object 73">
            <a:extLst>
              <a:ext uri="{FF2B5EF4-FFF2-40B4-BE49-F238E27FC236}">
                <a16:creationId xmlns:a16="http://schemas.microsoft.com/office/drawing/2014/main" id="{7DA65AD4-3A96-77B6-0B8E-3B248DE366F8}"/>
              </a:ext>
            </a:extLst>
          </p:cNvPr>
          <p:cNvSpPr/>
          <p:nvPr/>
        </p:nvSpPr>
        <p:spPr>
          <a:xfrm>
            <a:off x="1146108" y="3987848"/>
            <a:ext cx="1072035" cy="195313"/>
          </a:xfrm>
          <a:custGeom>
            <a:avLst/>
            <a:gdLst/>
            <a:ahLst/>
            <a:cxnLst/>
            <a:rect l="l" t="t" r="r" b="b"/>
            <a:pathLst>
              <a:path w="1620520" h="214630">
                <a:moveTo>
                  <a:pt x="1531099" y="0"/>
                </a:moveTo>
                <a:lnTo>
                  <a:pt x="88900" y="0"/>
                </a:lnTo>
                <a:lnTo>
                  <a:pt x="37504" y="1389"/>
                </a:lnTo>
                <a:lnTo>
                  <a:pt x="11112" y="11112"/>
                </a:lnTo>
                <a:lnTo>
                  <a:pt x="1389" y="37504"/>
                </a:lnTo>
                <a:lnTo>
                  <a:pt x="0" y="88900"/>
                </a:lnTo>
                <a:lnTo>
                  <a:pt x="0" y="125120"/>
                </a:lnTo>
                <a:lnTo>
                  <a:pt x="1389" y="176515"/>
                </a:lnTo>
                <a:lnTo>
                  <a:pt x="11112" y="202907"/>
                </a:lnTo>
                <a:lnTo>
                  <a:pt x="37504" y="212631"/>
                </a:lnTo>
                <a:lnTo>
                  <a:pt x="88900" y="214020"/>
                </a:lnTo>
                <a:lnTo>
                  <a:pt x="1531099" y="214020"/>
                </a:lnTo>
                <a:lnTo>
                  <a:pt x="1582494" y="212631"/>
                </a:lnTo>
                <a:lnTo>
                  <a:pt x="1608886" y="202907"/>
                </a:lnTo>
                <a:lnTo>
                  <a:pt x="1618610" y="176515"/>
                </a:lnTo>
                <a:lnTo>
                  <a:pt x="1619999" y="125120"/>
                </a:lnTo>
                <a:lnTo>
                  <a:pt x="1619999" y="88900"/>
                </a:lnTo>
                <a:lnTo>
                  <a:pt x="1618610" y="37504"/>
                </a:lnTo>
                <a:lnTo>
                  <a:pt x="1608886" y="11112"/>
                </a:lnTo>
                <a:lnTo>
                  <a:pt x="1582494" y="1389"/>
                </a:lnTo>
                <a:lnTo>
                  <a:pt x="1531099" y="0"/>
                </a:lnTo>
                <a:close/>
              </a:path>
            </a:pathLst>
          </a:custGeom>
          <a:solidFill>
            <a:srgbClr val="00338D"/>
          </a:solidFill>
        </p:spPr>
        <p:txBody>
          <a:bodyPr wrap="square" lIns="0" tIns="0" rIns="0" bIns="0" rtlCol="0"/>
          <a:lstStyle/>
          <a:p>
            <a:endParaRPr sz="1100">
              <a:latin typeface="KPMG Bold" panose="020B0803030202040204" pitchFamily="34" charset="0"/>
              <a:ea typeface="Arial" charset="0"/>
              <a:cs typeface="Arial" charset="0"/>
            </a:endParaRPr>
          </a:p>
        </p:txBody>
      </p:sp>
      <p:sp>
        <p:nvSpPr>
          <p:cNvPr id="21" name="object 67">
            <a:extLst>
              <a:ext uri="{FF2B5EF4-FFF2-40B4-BE49-F238E27FC236}">
                <a16:creationId xmlns:a16="http://schemas.microsoft.com/office/drawing/2014/main" id="{9A097C37-0DB8-4021-FAA5-25E4AC3259F5}"/>
              </a:ext>
            </a:extLst>
          </p:cNvPr>
          <p:cNvSpPr txBox="1"/>
          <p:nvPr/>
        </p:nvSpPr>
        <p:spPr>
          <a:xfrm>
            <a:off x="3455417" y="2025441"/>
            <a:ext cx="734824" cy="179831"/>
          </a:xfrm>
          <a:prstGeom prst="rect">
            <a:avLst/>
          </a:prstGeom>
        </p:spPr>
        <p:txBody>
          <a:bodyPr vert="horz" wrap="square" lIns="0" tIns="10452" rIns="0" bIns="0" rtlCol="0">
            <a:spAutoFit/>
          </a:bodyPr>
          <a:lstStyle/>
          <a:p>
            <a:pPr marL="10452" algn="ctr">
              <a:spcBef>
                <a:spcPts val="83"/>
              </a:spcBef>
            </a:pPr>
            <a:r>
              <a:rPr lang="en-IE" sz="1100" b="1">
                <a:solidFill>
                  <a:srgbClr val="FFFFFF"/>
                </a:solidFill>
                <a:latin typeface="KPMG Bold" panose="020B0803030202040204" pitchFamily="34" charset="0"/>
                <a:ea typeface="Arial" charset="0"/>
                <a:cs typeface="Arial" charset="0"/>
              </a:rPr>
              <a:t>Team Leader</a:t>
            </a:r>
            <a:endParaRPr sz="1100">
              <a:latin typeface="KPMG Bold" panose="020B0803030202040204" pitchFamily="34" charset="0"/>
              <a:ea typeface="Arial" charset="0"/>
              <a:cs typeface="Arial" charset="0"/>
            </a:endParaRPr>
          </a:p>
        </p:txBody>
      </p:sp>
      <p:pic>
        <p:nvPicPr>
          <p:cNvPr id="22" name="Picture 21" descr="A person wearing glasses and a black jacket&#10;&#10;Description automatically generated">
            <a:extLst>
              <a:ext uri="{FF2B5EF4-FFF2-40B4-BE49-F238E27FC236}">
                <a16:creationId xmlns:a16="http://schemas.microsoft.com/office/drawing/2014/main" id="{C6DA1DE9-0619-A928-20DC-2AC730C275FB}"/>
              </a:ext>
            </a:extLst>
          </p:cNvPr>
          <p:cNvPicPr>
            <a:picLocks noChangeAspect="1"/>
          </p:cNvPicPr>
          <p:nvPr/>
        </p:nvPicPr>
        <p:blipFill>
          <a:blip r:embed="rId5"/>
          <a:stretch>
            <a:fillRect/>
          </a:stretch>
        </p:blipFill>
        <p:spPr>
          <a:xfrm>
            <a:off x="3412114" y="3972166"/>
            <a:ext cx="813507" cy="813507"/>
          </a:xfrm>
          <a:prstGeom prst="rect">
            <a:avLst/>
          </a:prstGeom>
        </p:spPr>
      </p:pic>
      <p:sp>
        <p:nvSpPr>
          <p:cNvPr id="23" name="object 42">
            <a:extLst>
              <a:ext uri="{FF2B5EF4-FFF2-40B4-BE49-F238E27FC236}">
                <a16:creationId xmlns:a16="http://schemas.microsoft.com/office/drawing/2014/main" id="{2E34267D-515A-9A93-9CB5-3B2296CD6290}"/>
              </a:ext>
            </a:extLst>
          </p:cNvPr>
          <p:cNvSpPr txBox="1"/>
          <p:nvPr/>
        </p:nvSpPr>
        <p:spPr>
          <a:xfrm>
            <a:off x="4741226" y="5870087"/>
            <a:ext cx="802902" cy="531209"/>
          </a:xfrm>
          <a:prstGeom prst="rect">
            <a:avLst/>
          </a:prstGeom>
        </p:spPr>
        <p:txBody>
          <a:bodyPr vert="horz" wrap="square" lIns="0" tIns="10452" rIns="0" bIns="0" rtlCol="0">
            <a:spAutoFit/>
          </a:bodyPr>
          <a:lstStyle/>
          <a:p>
            <a:pPr marL="10452" marR="4181" algn="ctr">
              <a:spcBef>
                <a:spcPts val="83"/>
              </a:spcBef>
            </a:pPr>
            <a:r>
              <a:rPr lang="en-IE" sz="1100" b="1">
                <a:latin typeface="KPMG Bold" panose="020B0803030202040204" pitchFamily="34" charset="0"/>
                <a:ea typeface="Arial" charset="0"/>
                <a:cs typeface="Arial" charset="0"/>
              </a:rPr>
              <a:t>John Sheils</a:t>
            </a:r>
            <a:br>
              <a:rPr lang="x-none" sz="1100" b="1">
                <a:latin typeface="KPMG Bold" panose="020B0803030202040204" pitchFamily="34" charset="0"/>
                <a:ea typeface="Arial" charset="0"/>
                <a:cs typeface="Arial" charset="0"/>
              </a:rPr>
            </a:br>
            <a:r>
              <a:rPr lang="en-IE" sz="1100">
                <a:latin typeface="KPMG Bold" panose="020B0803030202040204" pitchFamily="34" charset="0"/>
                <a:ea typeface="Arial" charset="0"/>
                <a:cs typeface="Arial" charset="0"/>
              </a:rPr>
              <a:t>Consultant</a:t>
            </a:r>
          </a:p>
          <a:p>
            <a:pPr marL="10452" marR="4181" algn="ctr">
              <a:spcBef>
                <a:spcPts val="83"/>
              </a:spcBef>
            </a:pPr>
            <a:r>
              <a:rPr lang="en-IE" sz="1100">
                <a:latin typeface="KPMG Bold" panose="020B0803030202040204" pitchFamily="34" charset="0"/>
                <a:ea typeface="Arial" charset="0"/>
                <a:cs typeface="Arial" charset="0"/>
              </a:rPr>
              <a:t>Research Support</a:t>
            </a:r>
          </a:p>
        </p:txBody>
      </p:sp>
      <p:sp>
        <p:nvSpPr>
          <p:cNvPr id="24" name="object 42">
            <a:extLst>
              <a:ext uri="{FF2B5EF4-FFF2-40B4-BE49-F238E27FC236}">
                <a16:creationId xmlns:a16="http://schemas.microsoft.com/office/drawing/2014/main" id="{D4BB4321-7538-2E73-E698-3DAA37B59692}"/>
              </a:ext>
            </a:extLst>
          </p:cNvPr>
          <p:cNvSpPr txBox="1"/>
          <p:nvPr/>
        </p:nvSpPr>
        <p:spPr>
          <a:xfrm>
            <a:off x="3312305" y="2126006"/>
            <a:ext cx="1013124" cy="518385"/>
          </a:xfrm>
          <a:prstGeom prst="rect">
            <a:avLst/>
          </a:prstGeom>
        </p:spPr>
        <p:txBody>
          <a:bodyPr vert="horz" wrap="square" lIns="0" tIns="10452" rIns="0" bIns="0" rtlCol="0">
            <a:spAutoFit/>
          </a:bodyPr>
          <a:lstStyle/>
          <a:p>
            <a:pPr marL="10452" marR="4181" algn="ctr">
              <a:spcBef>
                <a:spcPts val="83"/>
              </a:spcBef>
            </a:pPr>
            <a:r>
              <a:rPr lang="en-IE" sz="1100" b="1">
                <a:latin typeface="KPMG Bold" panose="020B0803030202040204" pitchFamily="34" charset="0"/>
                <a:ea typeface="Arial" charset="0"/>
                <a:cs typeface="Arial" charset="0"/>
              </a:rPr>
              <a:t>Dr Daragh McGreal</a:t>
            </a:r>
            <a:br>
              <a:rPr lang="x-none" sz="1100" b="1">
                <a:latin typeface="KPMG Bold" panose="020B0803030202040204" pitchFamily="34" charset="0"/>
                <a:ea typeface="Arial" charset="0"/>
                <a:cs typeface="Arial" charset="0"/>
              </a:rPr>
            </a:br>
            <a:r>
              <a:rPr lang="en-IE" sz="1100">
                <a:latin typeface="KPMG Bold" panose="020B0803030202040204" pitchFamily="34" charset="0"/>
                <a:ea typeface="Arial" charset="0"/>
                <a:cs typeface="Arial" charset="0"/>
              </a:rPr>
              <a:t>Director, Head of Strategic Economics</a:t>
            </a:r>
            <a:endParaRPr lang="x-none" sz="1100">
              <a:latin typeface="KPMG Bold" panose="020B0803030202040204" pitchFamily="34" charset="0"/>
              <a:ea typeface="Arial" charset="0"/>
              <a:cs typeface="Arial" charset="0"/>
            </a:endParaRPr>
          </a:p>
        </p:txBody>
      </p:sp>
      <p:pic>
        <p:nvPicPr>
          <p:cNvPr id="25" name="Picture 24">
            <a:extLst>
              <a:ext uri="{FF2B5EF4-FFF2-40B4-BE49-F238E27FC236}">
                <a16:creationId xmlns:a16="http://schemas.microsoft.com/office/drawing/2014/main" id="{735DA303-8FCF-667B-9A0A-93AFFF930C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081" y="5034454"/>
            <a:ext cx="778047" cy="876130"/>
          </a:xfrm>
          <a:prstGeom prst="rect">
            <a:avLst/>
          </a:prstGeom>
        </p:spPr>
      </p:pic>
      <p:pic>
        <p:nvPicPr>
          <p:cNvPr id="26" name="Picture 25">
            <a:extLst>
              <a:ext uri="{FF2B5EF4-FFF2-40B4-BE49-F238E27FC236}">
                <a16:creationId xmlns:a16="http://schemas.microsoft.com/office/drawing/2014/main" id="{1FFF93AF-E58D-7C5D-304C-32B9AB001F3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74828" y="2151335"/>
            <a:ext cx="754105" cy="855123"/>
          </a:xfrm>
          <a:prstGeom prst="rect">
            <a:avLst/>
          </a:prstGeom>
        </p:spPr>
      </p:pic>
      <p:sp>
        <p:nvSpPr>
          <p:cNvPr id="28" name="TextBox 27">
            <a:extLst>
              <a:ext uri="{FF2B5EF4-FFF2-40B4-BE49-F238E27FC236}">
                <a16:creationId xmlns:a16="http://schemas.microsoft.com/office/drawing/2014/main" id="{064A7B5C-4BC8-1D57-29B2-700BCEA9FD0E}"/>
              </a:ext>
            </a:extLst>
          </p:cNvPr>
          <p:cNvSpPr txBox="1">
            <a:spLocks/>
          </p:cNvSpPr>
          <p:nvPr/>
        </p:nvSpPr>
        <p:spPr>
          <a:xfrm rot="16200000">
            <a:off x="96720" y="2393462"/>
            <a:ext cx="1331180" cy="371030"/>
          </a:xfrm>
          <a:prstGeom prst="rect">
            <a:avLst/>
          </a:prstGeom>
          <a:solidFill>
            <a:srgbClr val="3A9C90"/>
          </a:solidFill>
          <a:ln w="9525" cap="flat" cmpd="sng" algn="ctr">
            <a:noFill/>
            <a:prstDash val="solid"/>
            <a:round/>
            <a:headEnd type="none" w="med" len="med"/>
            <a:tailEnd type="none" w="med" len="med"/>
          </a:ln>
        </p:spPr>
        <p:txBody>
          <a:bodyPr vert="horz" wrap="square" lIns="0" tIns="0" rIns="0" bIns="0" rtlCol="0" anchor="ctr" anchorCtr="0">
            <a:noAutofit/>
          </a:bodyPr>
          <a:lstStyle/>
          <a:p>
            <a:pPr algn="ctr"/>
            <a:r>
              <a:rPr lang="en-IE" sz="1400" b="1">
                <a:solidFill>
                  <a:schemeClr val="bg1">
                    <a:lumMod val="100000"/>
                  </a:schemeClr>
                </a:solidFill>
                <a:latin typeface="KPMG Bold" panose="020B0803030202040204" pitchFamily="34" charset="0"/>
              </a:rPr>
              <a:t>Oversight \ SMEs</a:t>
            </a:r>
          </a:p>
        </p:txBody>
      </p:sp>
      <p:sp>
        <p:nvSpPr>
          <p:cNvPr id="29" name="TextBox 28">
            <a:extLst>
              <a:ext uri="{FF2B5EF4-FFF2-40B4-BE49-F238E27FC236}">
                <a16:creationId xmlns:a16="http://schemas.microsoft.com/office/drawing/2014/main" id="{99BBD3C0-BA33-34A2-40A7-47D66C3452E2}"/>
              </a:ext>
            </a:extLst>
          </p:cNvPr>
          <p:cNvSpPr txBox="1">
            <a:spLocks/>
          </p:cNvSpPr>
          <p:nvPr/>
        </p:nvSpPr>
        <p:spPr>
          <a:xfrm rot="16200000">
            <a:off x="-484110" y="5140471"/>
            <a:ext cx="2492841" cy="371030"/>
          </a:xfrm>
          <a:prstGeom prst="rect">
            <a:avLst/>
          </a:prstGeom>
          <a:solidFill>
            <a:srgbClr val="3A9C90"/>
          </a:solidFill>
          <a:ln w="9525" cap="flat" cmpd="sng" algn="ctr">
            <a:noFill/>
            <a:prstDash val="solid"/>
            <a:round/>
            <a:headEnd type="none" w="med" len="med"/>
            <a:tailEnd type="none" w="med" len="med"/>
          </a:ln>
        </p:spPr>
        <p:txBody>
          <a:bodyPr vert="horz" wrap="square" lIns="0" tIns="0" rIns="0" bIns="0" rtlCol="0" anchor="ctr" anchorCtr="0">
            <a:noAutofit/>
          </a:bodyPr>
          <a:lstStyle/>
          <a:p>
            <a:pPr algn="ctr"/>
            <a:r>
              <a:rPr lang="en-IE" sz="1400" b="1">
                <a:solidFill>
                  <a:schemeClr val="bg1">
                    <a:lumMod val="100000"/>
                  </a:schemeClr>
                </a:solidFill>
                <a:latin typeface="KPMG Bold" panose="020B0803030202040204" pitchFamily="34" charset="0"/>
              </a:rPr>
              <a:t>Core Delivery Team</a:t>
            </a:r>
          </a:p>
        </p:txBody>
      </p:sp>
      <p:sp>
        <p:nvSpPr>
          <p:cNvPr id="30" name="object 67">
            <a:extLst>
              <a:ext uri="{FF2B5EF4-FFF2-40B4-BE49-F238E27FC236}">
                <a16:creationId xmlns:a16="http://schemas.microsoft.com/office/drawing/2014/main" id="{76481159-2A85-2094-B5B4-70810B793AB0}"/>
              </a:ext>
            </a:extLst>
          </p:cNvPr>
          <p:cNvSpPr txBox="1"/>
          <p:nvPr/>
        </p:nvSpPr>
        <p:spPr>
          <a:xfrm>
            <a:off x="1255721" y="3974639"/>
            <a:ext cx="867651" cy="179831"/>
          </a:xfrm>
          <a:prstGeom prst="rect">
            <a:avLst/>
          </a:prstGeom>
        </p:spPr>
        <p:txBody>
          <a:bodyPr vert="horz" wrap="square" lIns="0" tIns="10452" rIns="0" bIns="0" rtlCol="0">
            <a:spAutoFit/>
          </a:bodyPr>
          <a:lstStyle/>
          <a:p>
            <a:pPr marL="10452" algn="ctr">
              <a:spcBef>
                <a:spcPts val="83"/>
              </a:spcBef>
            </a:pPr>
            <a:r>
              <a:rPr lang="en-IE" sz="1100" b="1">
                <a:solidFill>
                  <a:srgbClr val="FFFFFF"/>
                </a:solidFill>
                <a:latin typeface="KPMG Bold" panose="020B0803030202040204" pitchFamily="34" charset="0"/>
                <a:ea typeface="Arial" charset="0"/>
                <a:cs typeface="Arial" charset="0"/>
              </a:rPr>
              <a:t>Project Manager</a:t>
            </a:r>
            <a:endParaRPr sz="1100">
              <a:latin typeface="KPMG Bold" panose="020B0803030202040204" pitchFamily="34" charset="0"/>
              <a:ea typeface="Arial" charset="0"/>
              <a:cs typeface="Arial" charset="0"/>
            </a:endParaRPr>
          </a:p>
        </p:txBody>
      </p:sp>
      <p:sp>
        <p:nvSpPr>
          <p:cNvPr id="31" name="Rectangle 30">
            <a:extLst>
              <a:ext uri="{FF2B5EF4-FFF2-40B4-BE49-F238E27FC236}">
                <a16:creationId xmlns:a16="http://schemas.microsoft.com/office/drawing/2014/main" id="{C1AAF32D-0B30-D7F3-8988-5F3BA55E9629}"/>
              </a:ext>
            </a:extLst>
          </p:cNvPr>
          <p:cNvSpPr>
            <a:spLocks/>
          </p:cNvSpPr>
          <p:nvPr/>
        </p:nvSpPr>
        <p:spPr>
          <a:xfrm>
            <a:off x="2309249" y="3980674"/>
            <a:ext cx="759387" cy="803451"/>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latin typeface="KPMG Bold" panose="020B0803030202040204" pitchFamily="34" charset="0"/>
            </a:endParaRPr>
          </a:p>
        </p:txBody>
      </p:sp>
      <p:pic>
        <p:nvPicPr>
          <p:cNvPr id="32" name="Picture 31">
            <a:extLst>
              <a:ext uri="{FF2B5EF4-FFF2-40B4-BE49-F238E27FC236}">
                <a16:creationId xmlns:a16="http://schemas.microsoft.com/office/drawing/2014/main" id="{D1FE4466-F782-EAD8-7435-0FBEEBB878C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56" b="96562" l="3200" r="98800">
                        <a14:foregroundMark x1="76000" y1="90544" x2="76000" y2="90544"/>
                        <a14:foregroundMark x1="20800" y1="94269" x2="20800" y2="94269"/>
                        <a14:foregroundMark x1="3200" y1="85387" x2="98000" y2="87393"/>
                        <a14:foregroundMark x1="96000" y1="86819" x2="5200" y2="90544"/>
                        <a14:foregroundMark x1="5200" y1="90544" x2="89600" y2="91404"/>
                        <a14:foregroundMark x1="89600" y1="91404" x2="3200" y2="91404"/>
                        <a14:foregroundMark x1="0" y1="97135" x2="96800" y2="96562"/>
                        <a14:foregroundMark x1="96800" y1="96562" x2="98800" y2="96562"/>
                      </a14:backgroundRemoval>
                    </a14:imgEffect>
                    <a14:imgEffect>
                      <a14:saturation sat="0"/>
                    </a14:imgEffect>
                  </a14:imgLayer>
                </a14:imgProps>
              </a:ext>
            </a:extLst>
          </a:blip>
          <a:stretch>
            <a:fillRect/>
          </a:stretch>
        </p:blipFill>
        <p:spPr>
          <a:xfrm>
            <a:off x="3042425" y="4945138"/>
            <a:ext cx="645754" cy="901472"/>
          </a:xfrm>
          <a:prstGeom prst="rect">
            <a:avLst/>
          </a:prstGeom>
        </p:spPr>
      </p:pic>
      <p:pic>
        <p:nvPicPr>
          <p:cNvPr id="33" name="Picture 32">
            <a:extLst>
              <a:ext uri="{FF2B5EF4-FFF2-40B4-BE49-F238E27FC236}">
                <a16:creationId xmlns:a16="http://schemas.microsoft.com/office/drawing/2014/main" id="{DB766DAE-C4DB-E2C1-E792-AE3FB722C6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1833" b="3309"/>
          <a:stretch/>
        </p:blipFill>
        <p:spPr>
          <a:xfrm>
            <a:off x="1361157" y="5094268"/>
            <a:ext cx="690584" cy="775425"/>
          </a:xfrm>
          <a:prstGeom prst="rect">
            <a:avLst/>
          </a:prstGeom>
        </p:spPr>
      </p:pic>
      <p:sp>
        <p:nvSpPr>
          <p:cNvPr id="34" name="object 73">
            <a:extLst>
              <a:ext uri="{FF2B5EF4-FFF2-40B4-BE49-F238E27FC236}">
                <a16:creationId xmlns:a16="http://schemas.microsoft.com/office/drawing/2014/main" id="{C03C8A5B-D0BD-3451-FCBC-8AB754BB8E6E}"/>
              </a:ext>
            </a:extLst>
          </p:cNvPr>
          <p:cNvSpPr/>
          <p:nvPr/>
        </p:nvSpPr>
        <p:spPr>
          <a:xfrm>
            <a:off x="4287657" y="3987847"/>
            <a:ext cx="1161509" cy="195313"/>
          </a:xfrm>
          <a:custGeom>
            <a:avLst/>
            <a:gdLst/>
            <a:ahLst/>
            <a:cxnLst/>
            <a:rect l="l" t="t" r="r" b="b"/>
            <a:pathLst>
              <a:path w="1620520" h="214630">
                <a:moveTo>
                  <a:pt x="1531099" y="0"/>
                </a:moveTo>
                <a:lnTo>
                  <a:pt x="88900" y="0"/>
                </a:lnTo>
                <a:lnTo>
                  <a:pt x="37504" y="1389"/>
                </a:lnTo>
                <a:lnTo>
                  <a:pt x="11112" y="11112"/>
                </a:lnTo>
                <a:lnTo>
                  <a:pt x="1389" y="37504"/>
                </a:lnTo>
                <a:lnTo>
                  <a:pt x="0" y="88900"/>
                </a:lnTo>
                <a:lnTo>
                  <a:pt x="0" y="125120"/>
                </a:lnTo>
                <a:lnTo>
                  <a:pt x="1389" y="176515"/>
                </a:lnTo>
                <a:lnTo>
                  <a:pt x="11112" y="202907"/>
                </a:lnTo>
                <a:lnTo>
                  <a:pt x="37504" y="212631"/>
                </a:lnTo>
                <a:lnTo>
                  <a:pt x="88900" y="214020"/>
                </a:lnTo>
                <a:lnTo>
                  <a:pt x="1531099" y="214020"/>
                </a:lnTo>
                <a:lnTo>
                  <a:pt x="1582494" y="212631"/>
                </a:lnTo>
                <a:lnTo>
                  <a:pt x="1608886" y="202907"/>
                </a:lnTo>
                <a:lnTo>
                  <a:pt x="1618610" y="176515"/>
                </a:lnTo>
                <a:lnTo>
                  <a:pt x="1619999" y="125120"/>
                </a:lnTo>
                <a:lnTo>
                  <a:pt x="1619999" y="88900"/>
                </a:lnTo>
                <a:lnTo>
                  <a:pt x="1618610" y="37504"/>
                </a:lnTo>
                <a:lnTo>
                  <a:pt x="1608886" y="11112"/>
                </a:lnTo>
                <a:lnTo>
                  <a:pt x="1582494" y="1389"/>
                </a:lnTo>
                <a:lnTo>
                  <a:pt x="1531099" y="0"/>
                </a:lnTo>
                <a:close/>
              </a:path>
            </a:pathLst>
          </a:custGeom>
          <a:solidFill>
            <a:srgbClr val="00338D"/>
          </a:solidFill>
        </p:spPr>
        <p:txBody>
          <a:bodyPr wrap="square" lIns="0" tIns="0" rIns="0" bIns="0" rtlCol="0"/>
          <a:lstStyle/>
          <a:p>
            <a:endParaRPr sz="1100">
              <a:latin typeface="KPMG Bold" panose="020B0803030202040204" pitchFamily="34" charset="0"/>
              <a:ea typeface="Arial" charset="0"/>
              <a:cs typeface="Arial" charset="0"/>
            </a:endParaRPr>
          </a:p>
        </p:txBody>
      </p:sp>
      <p:sp>
        <p:nvSpPr>
          <p:cNvPr id="35" name="object 67">
            <a:extLst>
              <a:ext uri="{FF2B5EF4-FFF2-40B4-BE49-F238E27FC236}">
                <a16:creationId xmlns:a16="http://schemas.microsoft.com/office/drawing/2014/main" id="{8AFAF5A7-BC7D-6BA1-1A21-7617EC30A1DE}"/>
              </a:ext>
            </a:extLst>
          </p:cNvPr>
          <p:cNvSpPr txBox="1"/>
          <p:nvPr/>
        </p:nvSpPr>
        <p:spPr>
          <a:xfrm>
            <a:off x="4238757" y="3967735"/>
            <a:ext cx="1259310" cy="179831"/>
          </a:xfrm>
          <a:prstGeom prst="rect">
            <a:avLst/>
          </a:prstGeom>
        </p:spPr>
        <p:txBody>
          <a:bodyPr vert="horz" wrap="square" lIns="0" tIns="10452" rIns="0" bIns="0" rtlCol="0">
            <a:spAutoFit/>
          </a:bodyPr>
          <a:lstStyle/>
          <a:p>
            <a:pPr marL="10452" algn="ctr">
              <a:spcBef>
                <a:spcPts val="83"/>
              </a:spcBef>
            </a:pPr>
            <a:r>
              <a:rPr lang="en-IE" sz="1100" b="1">
                <a:solidFill>
                  <a:srgbClr val="FFFFFF"/>
                </a:solidFill>
                <a:latin typeface="KPMG Bold" panose="020B0803030202040204" pitchFamily="34" charset="0"/>
                <a:ea typeface="Arial" charset="0"/>
                <a:cs typeface="Arial" charset="0"/>
              </a:rPr>
              <a:t>Day-to-Day Manager</a:t>
            </a:r>
            <a:endParaRPr sz="1100">
              <a:latin typeface="KPMG Bold" panose="020B0803030202040204" pitchFamily="34" charset="0"/>
              <a:ea typeface="Arial" charset="0"/>
              <a:cs typeface="Arial" charset="0"/>
            </a:endParaRPr>
          </a:p>
        </p:txBody>
      </p:sp>
      <p:pic>
        <p:nvPicPr>
          <p:cNvPr id="5" name="Picture 4">
            <a:extLst>
              <a:ext uri="{FF2B5EF4-FFF2-40B4-BE49-F238E27FC236}">
                <a16:creationId xmlns:a16="http://schemas.microsoft.com/office/drawing/2014/main" id="{323B82A1-1181-3CD9-22E5-31239FEE38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076" y="224539"/>
            <a:ext cx="943024" cy="4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7240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YPE" val="Portrait"/>
  <p:tag name="KEYWORD" val="PORTRAIT"/>
  <p:tag name="TOOLBARVERSION" val="6.0"/>
  <p:tag name="TEMPLATEVERSION" val="11/01/2024 09:52:24"/>
</p:tagLst>
</file>

<file path=ppt/tags/tag10.xml><?xml version="1.0" encoding="utf-8"?>
<p:tagLst xmlns:a="http://schemas.openxmlformats.org/drawingml/2006/main" xmlns:r="http://schemas.openxmlformats.org/officeDocument/2006/relationships" xmlns:p="http://schemas.openxmlformats.org/presentationml/2006/main">
  <p:tag name="ADV_COPYRIGHT"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ADV_COPYRIGHT"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ADV_COPYRIGHT"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ADV_COPYRIGHT"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ADV_COPYRIGHT"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ADV_TOP" val="740.2342"/>
  <p:tag name="ADV_LEFT" val="81.75118"/>
  <p:tag name="ADV_HEIGHT" val="21.81095"/>
  <p:tag name="ADV_WIDTH" val="248.9989"/>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ADV_COPYRIGHT"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ADV_COPYRIGHT"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KPMG Portrait (A4) Feb 2022">
  <a:themeElements>
    <a:clrScheme name="Custom 40">
      <a:dk1>
        <a:srgbClr val="000000"/>
      </a:dk1>
      <a:lt1>
        <a:sysClr val="window" lastClr="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KPMG New Brand 2022">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000" tIns="54000" rIns="54000" bIns="54000" rtlCol="0" anchor="ctr"/>
      <a:lstStyle>
        <a:defPPr algn="l">
          <a:defRPr sz="1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54000" tIns="54000" rIns="54000" bIns="54000" rtlCol="0">
        <a:noAutofit/>
      </a:bodyPr>
      <a:lstStyle>
        <a:defPPr>
          <a:spcAft>
            <a:spcPts val="600"/>
          </a:spcAft>
          <a:defRPr sz="1000"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Portrait Template" id="{87340F26-4F60-4557-9519-060843C9CE24}" vid="{135EB158-443F-4F3C-8729-24B4F279DDB5}"/>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DB5"/>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DB5"/>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87B0464C8C5B4381D783A261EF9BC9" ma:contentTypeVersion="12" ma:contentTypeDescription="Create a new document." ma:contentTypeScope="" ma:versionID="2bf59ed0d2f961e8c9777d6b12dad618">
  <xsd:schema xmlns:xsd="http://www.w3.org/2001/XMLSchema" xmlns:xs="http://www.w3.org/2001/XMLSchema" xmlns:p="http://schemas.microsoft.com/office/2006/metadata/properties" xmlns:ns2="84e2df88-cd15-4978-aeb7-ecf1914193bc" xmlns:ns3="bfe4b921-e06d-4eee-a958-bd09506f65f5" targetNamespace="http://schemas.microsoft.com/office/2006/metadata/properties" ma:root="true" ma:fieldsID="e0ff92b4deba8f2ae53c071bed4d52e2" ns2:_="" ns3:_="">
    <xsd:import namespace="84e2df88-cd15-4978-aeb7-ecf1914193bc"/>
    <xsd:import namespace="bfe4b921-e06d-4eee-a958-bd09506f65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2df88-cd15-4978-aeb7-ecf191419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883d318-f35c-4577-94aa-4c8e836d27a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4b921-e06d-4eee-a958-bd09506f65f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dc80e38-fc9d-4e6a-a880-1c0a09cb9121}" ma:internalName="TaxCatchAll" ma:showField="CatchAllData" ma:web="bfe4b921-e06d-4eee-a958-bd09506f65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e2df88-cd15-4978-aeb7-ecf1914193bc">
      <Terms xmlns="http://schemas.microsoft.com/office/infopath/2007/PartnerControls"/>
    </lcf76f155ced4ddcb4097134ff3c332f>
    <TaxCatchAll xmlns="bfe4b921-e06d-4eee-a958-bd09506f65f5" xsi:nil="true"/>
    <SharedWithUsers xmlns="bfe4b921-e06d-4eee-a958-bd09506f65f5">
      <UserInfo>
        <DisplayName>Madden, Kate</DisplayName>
        <AccountId>61</AccountId>
        <AccountType/>
      </UserInfo>
      <UserInfo>
        <DisplayName>O'Reilly, Keelan</DisplayName>
        <AccountId>63</AccountId>
        <AccountType/>
      </UserInfo>
      <UserInfo>
        <DisplayName>O'Dwyer, Barry</DisplayName>
        <AccountId>16</AccountId>
        <AccountType/>
      </UserInfo>
    </SharedWithUsers>
  </documentManagement>
</p:properties>
</file>

<file path=customXml/itemProps1.xml><?xml version="1.0" encoding="utf-8"?>
<ds:datastoreItem xmlns:ds="http://schemas.openxmlformats.org/officeDocument/2006/customXml" ds:itemID="{82C48E1D-B21B-4690-8904-07B48E80206E}">
  <ds:schemaRefs>
    <ds:schemaRef ds:uri="84e2df88-cd15-4978-aeb7-ecf1914193bc"/>
    <ds:schemaRef ds:uri="bfe4b921-e06d-4eee-a958-bd09506f65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E54E4E01-117F-43A9-80E9-C1343FEC763D}">
  <ds:schemaRefs>
    <ds:schemaRef ds:uri="http://schemas.microsoft.com/sharepoint/v3/contenttype/forms"/>
  </ds:schemaRefs>
</ds:datastoreItem>
</file>

<file path=customXml/itemProps3.xml><?xml version="1.0" encoding="utf-8"?>
<ds:datastoreItem xmlns:ds="http://schemas.openxmlformats.org/officeDocument/2006/customXml" ds:itemID="{DD4F8315-60DB-45CC-8AAF-3B7E647B0E85}">
  <ds:schemaRefs>
    <ds:schemaRef ds:uri="84e2df88-cd15-4978-aeb7-ecf1914193bc"/>
    <ds:schemaRef ds:uri="bfe4b921-e06d-4eee-a958-bd09506f65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KPMG Portrait Template</Template>
  <TotalTime>299</TotalTime>
  <Words>1584</Words>
  <Application>Microsoft Office PowerPoint</Application>
  <PresentationFormat>A4 Paper (210x297 mm)</PresentationFormat>
  <Paragraphs>139</Paragraphs>
  <Slides>10</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Wingdings</vt:lpstr>
      <vt:lpstr>Arial</vt:lpstr>
      <vt:lpstr>KPMG Bold</vt:lpstr>
      <vt:lpstr>Calibri</vt:lpstr>
      <vt:lpstr>KPMG Portrait (A4) Feb 2022</vt:lpstr>
      <vt:lpstr>2_Office Theme</vt:lpstr>
      <vt:lpstr>1_Office Theme</vt:lpstr>
      <vt:lpstr>FET National Strategy:  Skills for the Green Economy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Climate Change Risk Assessment</dc:title>
  <dc:creator>Timmins, Siofra</dc:creator>
  <cp:lastModifiedBy>Bucur, Cristina</cp:lastModifiedBy>
  <cp:revision>9</cp:revision>
  <dcterms:created xsi:type="dcterms:W3CDTF">2024-03-04T15:07:07Z</dcterms:created>
  <dcterms:modified xsi:type="dcterms:W3CDTF">2024-04-04T11:04:33Z</dcterms:modified>
  <cp:category>KPMG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0x0101000687B0464C8C5B4381D783A261EF9BC9</vt:lpwstr>
  </property>
  <property fmtid="{D5CDD505-2E9C-101B-9397-08002B2CF9AE}" pid="3" name="MediaServiceImageTags">
    <vt:lpwstr/>
  </property>
</Properties>
</file>